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9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B796C-FF14-4C91-BE06-144AD51C4F03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1E1F-CDD3-4E5D-ADE6-21181D927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618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B796C-FF14-4C91-BE06-144AD51C4F03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1E1F-CDD3-4E5D-ADE6-21181D927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146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B796C-FF14-4C91-BE06-144AD51C4F03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1E1F-CDD3-4E5D-ADE6-21181D92735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7828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B796C-FF14-4C91-BE06-144AD51C4F03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1E1F-CDD3-4E5D-ADE6-21181D927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570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B796C-FF14-4C91-BE06-144AD51C4F03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1E1F-CDD3-4E5D-ADE6-21181D92735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7432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B796C-FF14-4C91-BE06-144AD51C4F03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1E1F-CDD3-4E5D-ADE6-21181D927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825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B796C-FF14-4C91-BE06-144AD51C4F03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1E1F-CDD3-4E5D-ADE6-21181D927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896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B796C-FF14-4C91-BE06-144AD51C4F03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1E1F-CDD3-4E5D-ADE6-21181D927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632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B796C-FF14-4C91-BE06-144AD51C4F03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1E1F-CDD3-4E5D-ADE6-21181D927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972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B796C-FF14-4C91-BE06-144AD51C4F03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1E1F-CDD3-4E5D-ADE6-21181D927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675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B796C-FF14-4C91-BE06-144AD51C4F03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1E1F-CDD3-4E5D-ADE6-21181D927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402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B796C-FF14-4C91-BE06-144AD51C4F03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1E1F-CDD3-4E5D-ADE6-21181D927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463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B796C-FF14-4C91-BE06-144AD51C4F03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1E1F-CDD3-4E5D-ADE6-21181D927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716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B796C-FF14-4C91-BE06-144AD51C4F03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1E1F-CDD3-4E5D-ADE6-21181D927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81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B796C-FF14-4C91-BE06-144AD51C4F03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1E1F-CDD3-4E5D-ADE6-21181D927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190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B796C-FF14-4C91-BE06-144AD51C4F03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1E1F-CDD3-4E5D-ADE6-21181D927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249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B796C-FF14-4C91-BE06-144AD51C4F03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7181E1F-CDD3-4E5D-ADE6-21181D927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98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Здоровое питание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Воспитатель: </a:t>
            </a:r>
            <a:r>
              <a:rPr lang="ru-RU" dirty="0" err="1" smtClean="0"/>
              <a:t>Церкович</a:t>
            </a:r>
            <a:r>
              <a:rPr lang="ru-RU" dirty="0" smtClean="0"/>
              <a:t> М.В.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7042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5999" y="785611"/>
            <a:ext cx="3357093" cy="4662152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Сладкоежка кушал чипсы,</a:t>
            </a:r>
            <a:br>
              <a:rPr lang="ru-RU" dirty="0"/>
            </a:br>
            <a:r>
              <a:rPr lang="ru-RU" dirty="0"/>
              <a:t>Кока-колой запивал</a:t>
            </a:r>
            <a:br>
              <a:rPr lang="ru-RU" dirty="0"/>
            </a:br>
            <a:r>
              <a:rPr lang="ru-RU" dirty="0"/>
              <a:t>Врач теперь ему лечиться </a:t>
            </a:r>
            <a:br>
              <a:rPr lang="ru-RU" dirty="0"/>
            </a:br>
            <a:r>
              <a:rPr lang="ru-RU" dirty="0"/>
              <a:t>На полгода прописал!</a:t>
            </a:r>
            <a:br>
              <a:rPr lang="ru-RU" dirty="0"/>
            </a:br>
            <a:r>
              <a:rPr lang="ru-RU" dirty="0"/>
              <a:t>Если хочешь быть здоровым, </a:t>
            </a:r>
            <a:br>
              <a:rPr lang="ru-RU" dirty="0"/>
            </a:br>
            <a:r>
              <a:rPr lang="ru-RU" dirty="0"/>
              <a:t>Бодрым, умным и веселым,</a:t>
            </a:r>
            <a:br>
              <a:rPr lang="ru-RU" dirty="0"/>
            </a:br>
            <a:r>
              <a:rPr lang="ru-RU" dirty="0"/>
              <a:t>Ешь побольше овощей,</a:t>
            </a:r>
            <a:br>
              <a:rPr lang="ru-RU" dirty="0"/>
            </a:br>
            <a:r>
              <a:rPr lang="ru-RU" dirty="0"/>
              <a:t>Фруктов, кашек и борщей!</a:t>
            </a:r>
            <a:br>
              <a:rPr lang="ru-RU" dirty="0"/>
            </a:br>
            <a:r>
              <a:rPr lang="ru-RU" dirty="0"/>
              <a:t>Чипсы, кола – ерунда!</a:t>
            </a:r>
            <a:br>
              <a:rPr lang="ru-RU" dirty="0"/>
            </a:br>
            <a:r>
              <a:rPr lang="ru-RU" dirty="0"/>
              <a:t>Каша, зелень – вот еда!</a:t>
            </a:r>
            <a:br>
              <a:rPr lang="ru-RU" dirty="0"/>
            </a:br>
            <a:r>
              <a:rPr lang="ru-RU" dirty="0"/>
              <a:t>Как зайдем мы в огород – </a:t>
            </a:r>
            <a:br>
              <a:rPr lang="ru-RU" dirty="0"/>
            </a:br>
            <a:r>
              <a:rPr lang="ru-RU" dirty="0"/>
              <a:t>Витаминов полон рот:</a:t>
            </a:r>
            <a:br>
              <a:rPr lang="ru-RU" dirty="0"/>
            </a:br>
            <a:r>
              <a:rPr lang="ru-RU" dirty="0"/>
              <a:t>И петрушка, и лучок,</a:t>
            </a:r>
            <a:br>
              <a:rPr lang="ru-RU" dirty="0"/>
            </a:br>
            <a:r>
              <a:rPr lang="ru-RU" dirty="0"/>
              <a:t>Сельдерей, и чесночок!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24" y="99812"/>
            <a:ext cx="3850783" cy="2888088"/>
          </a:xfrm>
          <a:prstGeom prst="rect">
            <a:avLst/>
          </a:prstGeom>
        </p:spPr>
      </p:pic>
      <p:pic>
        <p:nvPicPr>
          <p:cNvPr id="1026" name="Picture 2" descr="Картинки по запросу полезная ед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91" y="2987900"/>
            <a:ext cx="516367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4699" y="0"/>
            <a:ext cx="4610636" cy="2987900"/>
          </a:xfrm>
          <a:prstGeom prst="rect">
            <a:avLst/>
          </a:prstGeom>
          <a:gradFill flip="none" rotWithShape="1">
            <a:gsLst>
              <a:gs pos="50000">
                <a:srgbClr val="FF0000">
                  <a:alpha val="0"/>
                </a:srgbClr>
              </a:gs>
              <a:gs pos="100000">
                <a:srgbClr val="FF0000">
                  <a:alpha val="16000"/>
                </a:srgb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876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газиров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23" y="718893"/>
            <a:ext cx="5288980" cy="354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863" y="3657792"/>
            <a:ext cx="2340777" cy="320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854" y="421127"/>
            <a:ext cx="4513572" cy="300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2495" y="482399"/>
            <a:ext cx="5677799" cy="4047398"/>
          </a:xfrm>
          <a:prstGeom prst="rect">
            <a:avLst/>
          </a:prstGeom>
          <a:gradFill flip="none" rotWithShape="1">
            <a:gsLst>
              <a:gs pos="50000">
                <a:srgbClr val="FF0000">
                  <a:alpha val="0"/>
                </a:srgbClr>
              </a:gs>
              <a:gs pos="100000">
                <a:srgbClr val="FF0000">
                  <a:alpha val="16000"/>
                </a:srgb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124494" y="215113"/>
            <a:ext cx="4806103" cy="3442679"/>
          </a:xfrm>
          <a:prstGeom prst="rect">
            <a:avLst/>
          </a:prstGeom>
          <a:gradFill flip="none" rotWithShape="1">
            <a:gsLst>
              <a:gs pos="50000">
                <a:srgbClr val="FF0000">
                  <a:alpha val="0"/>
                </a:srgbClr>
              </a:gs>
              <a:gs pos="100000">
                <a:srgbClr val="FF0000">
                  <a:alpha val="16000"/>
                </a:srgb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030323" y="3635014"/>
            <a:ext cx="2747918" cy="3442679"/>
          </a:xfrm>
          <a:prstGeom prst="rect">
            <a:avLst/>
          </a:prstGeom>
          <a:gradFill flip="none" rotWithShape="1">
            <a:gsLst>
              <a:gs pos="50000">
                <a:srgbClr val="FF0000">
                  <a:alpha val="0"/>
                </a:srgbClr>
              </a:gs>
              <a:gs pos="100000">
                <a:srgbClr val="FF0000">
                  <a:alpha val="16000"/>
                </a:srgb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660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84757" y="252363"/>
            <a:ext cx="7647697" cy="4032935"/>
          </a:xfrm>
          <a:prstGeom prst="rect">
            <a:avLst/>
          </a:prstGeom>
          <a:gradFill flip="none" rotWithShape="1">
            <a:gsLst>
              <a:gs pos="50000">
                <a:srgbClr val="FF0000">
                  <a:alpha val="0"/>
                </a:srgbClr>
              </a:gs>
              <a:gs pos="100000">
                <a:srgbClr val="FF0000">
                  <a:alpha val="16000"/>
                </a:srgb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 descr="Картинки по запросу сладко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668" y="379828"/>
            <a:ext cx="7421319" cy="390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Картинки по запросу газиров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37" y="2686141"/>
            <a:ext cx="5167044" cy="391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0808" y="2563958"/>
            <a:ext cx="5411014" cy="4160399"/>
          </a:xfrm>
          <a:prstGeom prst="rect">
            <a:avLst/>
          </a:prstGeom>
          <a:gradFill flip="none" rotWithShape="1">
            <a:gsLst>
              <a:gs pos="50000">
                <a:srgbClr val="FF0000">
                  <a:alpha val="0"/>
                </a:srgbClr>
              </a:gs>
              <a:gs pos="100000">
                <a:srgbClr val="FF0000">
                  <a:alpha val="16000"/>
                </a:srgb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171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321" y="2543805"/>
            <a:ext cx="6471980" cy="431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Картинки по запросу тык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98" y="414728"/>
            <a:ext cx="5902353" cy="393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Картинки по запросу рыба запечена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29" y="180657"/>
            <a:ext cx="5441852" cy="408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Картинки по запросу мясо курино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943" y="3243237"/>
            <a:ext cx="4647552" cy="361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ртинки по запросу яйц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495" y="180657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701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7"/>
          <a:stretch/>
        </p:blipFill>
        <p:spPr bwMode="auto">
          <a:xfrm>
            <a:off x="5824855" y="2759026"/>
            <a:ext cx="5795058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Картинки по запросу молочные продукт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5" y="243903"/>
            <a:ext cx="6024625" cy="376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058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 ме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52" y="190232"/>
            <a:ext cx="5371979" cy="360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Картинки по запросу кураг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231" y="3260188"/>
            <a:ext cx="4762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188696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</TotalTime>
  <Words>11</Words>
  <Application>Microsoft Office PowerPoint</Application>
  <PresentationFormat>Широкоэкранный</PresentationFormat>
  <Paragraphs>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Грань</vt:lpstr>
      <vt:lpstr>Здоровое питание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Vimpelcom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Здоровое питание</dc:title>
  <dc:creator>Додунова Екатерина Александровна</dc:creator>
  <cp:lastModifiedBy>Додунова Екатерина Александровна</cp:lastModifiedBy>
  <cp:revision>4</cp:revision>
  <dcterms:created xsi:type="dcterms:W3CDTF">2018-02-05T07:26:48Z</dcterms:created>
  <dcterms:modified xsi:type="dcterms:W3CDTF">2018-02-05T08:05:53Z</dcterms:modified>
</cp:coreProperties>
</file>