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9" r:id="rId11"/>
    <p:sldId id="280" r:id="rId12"/>
    <p:sldId id="266" r:id="rId13"/>
    <p:sldId id="264" r:id="rId14"/>
    <p:sldId id="267" r:id="rId15"/>
    <p:sldId id="269" r:id="rId16"/>
    <p:sldId id="270" r:id="rId17"/>
    <p:sldId id="273" r:id="rId18"/>
    <p:sldId id="268" r:id="rId19"/>
    <p:sldId id="274" r:id="rId20"/>
    <p:sldId id="276" r:id="rId21"/>
    <p:sldId id="272" r:id="rId22"/>
    <p:sldId id="277" r:id="rId23"/>
    <p:sldId id="278" r:id="rId24"/>
    <p:sldId id="281" r:id="rId25"/>
    <p:sldId id="275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C1EC7E-F15F-4EFA-92DF-227C09AA891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DBD295-244B-41CC-BC34-4B4C419E74BE}" type="datetimeFigureOut">
              <a:rPr lang="ru-RU" smtClean="0"/>
              <a:pPr/>
              <a:t>01.03.2019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EB10E4-6722-41B6-9F33-B474E23292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428604"/>
            <a:ext cx="6429388" cy="2868168"/>
          </a:xfrm>
        </p:spPr>
        <p:txBody>
          <a:bodyPr/>
          <a:lstStyle/>
          <a:p>
            <a:pPr algn="ctr"/>
            <a:r>
              <a:rPr lang="ru-RU" smtClean="0"/>
              <a:t>Проект «Викторина </a:t>
            </a:r>
            <a:r>
              <a:rPr lang="ru-RU" dirty="0" smtClean="0"/>
              <a:t>по физике </a:t>
            </a:r>
            <a:r>
              <a:rPr lang="ru-RU" smtClean="0"/>
              <a:t>9 </a:t>
            </a:r>
            <a:r>
              <a:rPr lang="ru-RU" smtClean="0"/>
              <a:t>класс»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предметной неделе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0" y="3643314"/>
            <a:ext cx="60007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Calibri" pitchFamily="34" charset="0"/>
              </a:rPr>
              <a:t>«Все науки делятся на физику и коллекционирование марок»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  <a:latin typeface="Calibri" pitchFamily="34" charset="0"/>
              </a:rPr>
              <a:t>Эрнест </a:t>
            </a:r>
            <a:r>
              <a:rPr lang="ru-RU" sz="2800" dirty="0">
                <a:solidFill>
                  <a:srgbClr val="FFFF00"/>
                </a:solidFill>
                <a:latin typeface="Calibri" pitchFamily="34" charset="0"/>
              </a:rPr>
              <a:t>Резерфорд (Нобелевский лауреат</a:t>
            </a:r>
            <a:r>
              <a:rPr lang="ru-RU" sz="2800" dirty="0" smtClean="0">
                <a:solidFill>
                  <a:srgbClr val="FFFF00"/>
                </a:solidFill>
                <a:latin typeface="Calibri" pitchFamily="34" charset="0"/>
              </a:rPr>
              <a:t>).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Выполнили учащиеся 9а класса МБОУ «Школа № 29» под руководством учителя физики </a:t>
            </a:r>
            <a:r>
              <a:rPr lang="ru-RU" sz="2800" dirty="0" err="1" smtClean="0">
                <a:solidFill>
                  <a:schemeClr val="bg1"/>
                </a:solidFill>
                <a:latin typeface="Calibri" pitchFamily="34" charset="0"/>
              </a:rPr>
              <a:t>Яшковой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 Г.Ф.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  <a:p>
            <a:endParaRPr lang="ru-RU" sz="28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5" name="Picture 2" descr="E:\Шибанов А.А\Физика\Портреты физиков\Резерфор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15001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media5.picsearch.com/is?wKkR3SgrDFU5l7m8q2fQaG1E3u6QOyw3Di8bLbYO28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8604"/>
            <a:ext cx="1404934" cy="140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57200" y="202572"/>
            <a:ext cx="8229600" cy="1118856"/>
          </a:xfrm>
        </p:spPr>
      </p:pic>
      <p:sp>
        <p:nvSpPr>
          <p:cNvPr id="1331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Этот русский ученый совершил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 1887г полет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на воздушном шаре для наблюдения солнечного затмения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5286388"/>
            <a:ext cx="4000528" cy="69689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Дмитрий Иванович Менделеев</a:t>
            </a:r>
            <a:endParaRPr lang="ru-RU" b="1" dirty="0">
              <a:ln w="11430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5" descr="C:\Users\Елена\Pictures\Фото своя игра\Менделеев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2905120" cy="4357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4286251"/>
            <a:ext cx="4143376" cy="164308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b="1" dirty="0" smtClean="0"/>
              <a:t>Галилео Галилей</a:t>
            </a:r>
          </a:p>
        </p:txBody>
      </p:sp>
      <p:pic>
        <p:nvPicPr>
          <p:cNvPr id="19459" name="Picture 4" descr="C:\Users\Елена\Pictures\Фото своя игра\Галил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71546"/>
            <a:ext cx="3467100" cy="4171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857356" y="214290"/>
            <a:ext cx="4392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Закон инерции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0" y="1142985"/>
            <a:ext cx="48974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Итальянский </a:t>
            </a:r>
            <a:r>
              <a:rPr lang="ru-RU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физик механик, </a:t>
            </a:r>
            <a:r>
              <a:rPr lang="ru-RU" sz="280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астроном основатель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экспериментальной физики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endParaRPr lang="ru-RU" sz="3600" b="1" dirty="0">
              <a:solidFill>
                <a:srgbClr val="000099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3286124"/>
            <a:ext cx="7239000" cy="21431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 балл</a:t>
            </a:r>
            <a:r>
              <a:rPr lang="ru-RU" dirty="0" smtClean="0"/>
              <a:t> – объяснить что происходит в эксперименте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 балла </a:t>
            </a:r>
            <a:r>
              <a:rPr lang="ru-RU" dirty="0" smtClean="0"/>
              <a:t>–   какие законы  физики действуют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2390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любознательных</a:t>
            </a:r>
            <a:endParaRPr lang="ru-RU" cap="none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00174"/>
            <a:ext cx="7239000" cy="19624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 короткому отрезку стеариновой свечи прикрепляют снизу небольшой грузик так, чтобы свеча плавала в воде (см. рис). Зажечь плавающую свечу и задать вопрос: «Как быстро погаснет свеча?»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20040"/>
            <a:ext cx="6000792" cy="75150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любознательных</a:t>
            </a:r>
            <a:endParaRPr lang="ru-RU" cap="none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36000" contrast="66000"/>
          </a:blip>
          <a:srcRect l="15247" t="6261" r="8345" b="14191"/>
          <a:stretch>
            <a:fillRect/>
          </a:stretch>
        </p:blipFill>
        <p:spPr bwMode="auto">
          <a:xfrm>
            <a:off x="0" y="0"/>
            <a:ext cx="1617288" cy="130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4143380"/>
            <a:ext cx="650082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Кажется, что пламя зальется водой,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только сгорит отрезок свечи,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выступающий над водой, и свеча быстро погаснет, но, сгорая,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свеча уменьшается в весе и всплывает.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28572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любознательных</a:t>
            </a:r>
            <a:endParaRPr kumimoji="0" lang="ru-RU" sz="38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42910" y="2071678"/>
            <a:ext cx="61436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бутылку с широким горлышком опускают зажженную бумагу быстро закрывают горлышко очищенным яйцом (см. рис). Яйцо постепенно втягивается и проваливается внутрь бутылки. Объяснить явление.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lum bright="-18000" contrast="48000"/>
          </a:blip>
          <a:srcRect l="5997"/>
          <a:stretch>
            <a:fillRect/>
          </a:stretch>
        </p:blipFill>
        <p:spPr bwMode="auto">
          <a:xfrm>
            <a:off x="357158" y="4500570"/>
            <a:ext cx="1547456" cy="1571636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8" name="Прямоугольник 7"/>
          <p:cNvSpPr/>
          <p:nvPr/>
        </p:nvSpPr>
        <p:spPr>
          <a:xfrm>
            <a:off x="2428860" y="4572008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Пламя нагревает воздух в бутылке и часть его выходит наружу. Когда бутылку закрывают яйцом, воздух в ней охлаждается, давление его падает и внешнее атмосферное давление загоняет яйцо в бутылку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071678"/>
            <a:ext cx="7929586" cy="428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В маленькую пробирку вставить пробку с отверстием, в которое ввести стеклянную трубку длиной 80 мм так, чтобы ее конец немного выступал из пробки внутрь пробирки (см. рис). Предварительно в пробирку насыпать несколько дробинок так, чтобы при плавании пробирка занимала отвесное положение и своим донышком касалась снизу поверхности воды. Высокий стеклянный сосуд почти до краев наполнить водой и опустить «водолаза» отверстием вниз. Верхнее отверстие сосуда затянуть тонкой резиновой пленкой, которую обвязать бечевкой, при надавливании и отпускании пленки «водолаз» тоне и всплывает. Объяснить явление.</a:t>
            </a:r>
          </a:p>
          <a:p>
            <a:pPr>
              <a:buNone/>
            </a:pP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2390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любознательных</a:t>
            </a:r>
            <a:endParaRPr lang="ru-RU" cap="none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lum bright="-48000" contrast="96000"/>
          </a:blip>
          <a:srcRect l="14682" r="11345" b="10373"/>
          <a:stretch>
            <a:fillRect/>
          </a:stretch>
        </p:blipFill>
        <p:spPr bwMode="auto">
          <a:xfrm>
            <a:off x="0" y="0"/>
            <a:ext cx="1143008" cy="2026241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071678"/>
            <a:ext cx="7929586" cy="428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Давление на пленку в сосуде передается через воздух на воду, которая сжимает воздух в пробирке и входит в нее. Вследствие этого сила тяжести пробирки увеличивается и выталкивающая сила уже не может удержать пробирку на поверхности – пробирка тонет. При отпускании пленки воздух в пробирке расширяется и вытесняет из нее часть воды – пробирка всплывает.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2390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капитанов</a:t>
            </a:r>
            <a:endParaRPr lang="ru-RU" cap="none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lum bright="-48000" contrast="96000"/>
          </a:blip>
          <a:srcRect l="14682" r="11345" b="10373"/>
          <a:stretch>
            <a:fillRect/>
          </a:stretch>
        </p:blipFill>
        <p:spPr bwMode="auto">
          <a:xfrm>
            <a:off x="0" y="0"/>
            <a:ext cx="1143008" cy="2026241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7724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кроссвордов</a:t>
            </a:r>
            <a:endParaRPr lang="ru-RU" sz="60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1785926"/>
            <a:ext cx="7743852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1 правильно отгаданное слово – </a:t>
            </a:r>
          </a:p>
          <a:p>
            <a:pPr algn="ctr">
              <a:buNone/>
            </a:pPr>
            <a:r>
              <a:rPr lang="ru-RU" sz="3600" dirty="0" smtClean="0"/>
              <a:t>1 балл.</a:t>
            </a:r>
          </a:p>
          <a:p>
            <a:pPr algn="ctr">
              <a:buNone/>
            </a:pPr>
            <a:r>
              <a:rPr lang="ru-RU" sz="3600" dirty="0" smtClean="0"/>
              <a:t>время – 5минут</a:t>
            </a:r>
            <a:endParaRPr lang="ru-RU" sz="3600" dirty="0"/>
          </a:p>
        </p:txBody>
      </p:sp>
      <p:pic>
        <p:nvPicPr>
          <p:cNvPr id="6146" name="Picture 2" descr="http://www.kalitva.ru/uploads/posts/2008-01/1201253489_2.jpg"/>
          <p:cNvPicPr>
            <a:picLocks noChangeAspect="1" noChangeArrowheads="1"/>
          </p:cNvPicPr>
          <p:nvPr/>
        </p:nvPicPr>
        <p:blipFill>
          <a:blip r:embed="rId2" cstate="print"/>
          <a:srcRect l="20781" t="7145" r="18956" b="37891"/>
          <a:stretch>
            <a:fillRect/>
          </a:stretch>
        </p:blipFill>
        <p:spPr bwMode="auto">
          <a:xfrm>
            <a:off x="428596" y="3835458"/>
            <a:ext cx="2500330" cy="2586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7239000" cy="22482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Никто его не видывал.</a:t>
            </a:r>
          </a:p>
          <a:p>
            <a:pPr algn="ctr">
              <a:buNone/>
            </a:pPr>
            <a:r>
              <a:rPr lang="ru-RU" dirty="0" smtClean="0"/>
              <a:t>А слышать всякий слыхивал.</a:t>
            </a:r>
          </a:p>
          <a:p>
            <a:pPr algn="ctr">
              <a:buNone/>
            </a:pPr>
            <a:r>
              <a:rPr lang="ru-RU" dirty="0" smtClean="0"/>
              <a:t>Без тела, а живет оно.</a:t>
            </a:r>
          </a:p>
          <a:p>
            <a:pPr algn="ctr">
              <a:buNone/>
            </a:pPr>
            <a:r>
              <a:rPr lang="ru-RU" dirty="0" smtClean="0"/>
              <a:t>Без языка – кричит.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Отгадай загадку</a:t>
            </a:r>
            <a:endParaRPr lang="ru-RU" dirty="0">
              <a:ln w="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4643446"/>
            <a:ext cx="260059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(Эхо)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2143116"/>
            <a:ext cx="7239000" cy="203389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Пушистая вата </a:t>
            </a:r>
          </a:p>
          <a:p>
            <a:pPr algn="ctr">
              <a:buNone/>
            </a:pPr>
            <a:r>
              <a:rPr lang="ru-RU" dirty="0" smtClean="0"/>
              <a:t>Плывет куда-то. </a:t>
            </a:r>
          </a:p>
          <a:p>
            <a:pPr algn="ctr">
              <a:buNone/>
            </a:pPr>
            <a:r>
              <a:rPr lang="ru-RU" dirty="0" smtClean="0"/>
              <a:t>Чем вата ниже, </a:t>
            </a:r>
          </a:p>
          <a:p>
            <a:pPr algn="ctr">
              <a:buNone/>
            </a:pPr>
            <a:r>
              <a:rPr lang="ru-RU" dirty="0" smtClean="0"/>
              <a:t>Тем дождик ближе.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Отгадай загадку</a:t>
            </a:r>
            <a:endParaRPr lang="ru-RU" dirty="0">
              <a:ln w="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1" descr="C:\Users\я\Desktop\70352255_dozhdtuch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1857388" cy="202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71678"/>
            <a:ext cx="7072362" cy="21240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3600" dirty="0" smtClean="0"/>
              <a:t> представителя  от команды Правильный ответ  - 2 балла</a:t>
            </a:r>
          </a:p>
          <a:p>
            <a:pPr algn="ctr">
              <a:buNone/>
            </a:pPr>
            <a:r>
              <a:rPr lang="ru-RU" sz="3600" dirty="0" smtClean="0"/>
              <a:t>Подсказка от команды – 1 балл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Разминка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Отгадай загадку</a:t>
            </a:r>
            <a:endParaRPr lang="ru-RU" dirty="0">
              <a:ln w="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071934" y="2428868"/>
            <a:ext cx="3520440" cy="17145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 огне не горит, </a:t>
            </a:r>
          </a:p>
          <a:p>
            <a:pPr algn="ctr">
              <a:buNone/>
            </a:pPr>
            <a:r>
              <a:rPr lang="ru-RU" dirty="0" smtClean="0"/>
              <a:t>А в воде не тонет.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4500570"/>
            <a:ext cx="1036134" cy="757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(Лёд)</a:t>
            </a:r>
            <a:endParaRPr lang="ru-RU" dirty="0"/>
          </a:p>
        </p:txBody>
      </p:sp>
      <p:pic>
        <p:nvPicPr>
          <p:cNvPr id="27650" name="Picture 2" descr="http://rewalls.com/pic/201107/640x960/reWalls.com-41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55" y="2178811"/>
            <a:ext cx="2547971" cy="3821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609416"/>
            <a:ext cx="5338778" cy="3819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Всем поведает, </a:t>
            </a:r>
          </a:p>
          <a:p>
            <a:pPr algn="ctr">
              <a:buNone/>
            </a:pPr>
            <a:r>
              <a:rPr lang="ru-RU" dirty="0" smtClean="0"/>
              <a:t>Хоть и без языка, </a:t>
            </a:r>
          </a:p>
          <a:p>
            <a:pPr algn="ctr">
              <a:buNone/>
            </a:pPr>
            <a:r>
              <a:rPr lang="ru-RU" dirty="0" smtClean="0"/>
              <a:t>Когда будет ясно, А </a:t>
            </a:r>
          </a:p>
          <a:p>
            <a:pPr algn="ctr">
              <a:buNone/>
            </a:pPr>
            <a:r>
              <a:rPr lang="ru-RU" dirty="0" smtClean="0"/>
              <a:t>когда – облака.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(Барометр)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5043494" cy="1143000"/>
          </a:xfrm>
        </p:spPr>
        <p:txBody>
          <a:bodyPr/>
          <a:lstStyle/>
          <a:p>
            <a:r>
              <a:rPr lang="ru-RU" dirty="0" smtClean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Отгадай загадку</a:t>
            </a:r>
            <a:endParaRPr lang="ru-RU" dirty="0"/>
          </a:p>
        </p:txBody>
      </p:sp>
      <p:pic>
        <p:nvPicPr>
          <p:cNvPr id="32770" name="Picture 2" descr="http://www.pg5.ru/files/image/foto_1/595_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2500330" cy="283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Отгадай загадку</a:t>
            </a:r>
            <a:endParaRPr lang="ru-RU" dirty="0">
              <a:ln w="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2643182"/>
            <a:ext cx="3520440" cy="221457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Белый дым тянул за чуб, </a:t>
            </a:r>
          </a:p>
          <a:p>
            <a:pPr>
              <a:buNone/>
            </a:pPr>
            <a:r>
              <a:rPr lang="ru-RU" dirty="0" smtClean="0"/>
              <a:t>Раскачал на поле дуб. </a:t>
            </a:r>
          </a:p>
          <a:p>
            <a:pPr>
              <a:buNone/>
            </a:pPr>
            <a:r>
              <a:rPr lang="ru-RU" dirty="0" smtClean="0"/>
              <a:t>Застучал в ворота.</a:t>
            </a:r>
          </a:p>
          <a:p>
            <a:pPr>
              <a:buNone/>
            </a:pPr>
            <a:r>
              <a:rPr lang="ru-RU" dirty="0" smtClean="0"/>
              <a:t>Эй, откройте! Кто там?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214414" y="5214950"/>
            <a:ext cx="1857388" cy="7572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(Ветер)</a:t>
            </a:r>
            <a:endParaRPr lang="ru-RU" dirty="0"/>
          </a:p>
        </p:txBody>
      </p:sp>
      <p:pic>
        <p:nvPicPr>
          <p:cNvPr id="35842" name="Picture 2" descr="http://uhouse.ru/uploads/posts/2009-10/1256771114_bog-ve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500306"/>
            <a:ext cx="4161459" cy="3462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357430"/>
            <a:ext cx="3767142" cy="27482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Две сестры качались, </a:t>
            </a:r>
          </a:p>
          <a:p>
            <a:pPr>
              <a:buNone/>
            </a:pPr>
            <a:r>
              <a:rPr lang="ru-RU" dirty="0" smtClean="0"/>
              <a:t>Правды добивались. </a:t>
            </a:r>
          </a:p>
          <a:p>
            <a:pPr>
              <a:buNone/>
            </a:pPr>
            <a:r>
              <a:rPr lang="ru-RU" dirty="0" smtClean="0"/>
              <a:t>А когда добились, </a:t>
            </a:r>
          </a:p>
          <a:p>
            <a:pPr>
              <a:buNone/>
            </a:pPr>
            <a:r>
              <a:rPr lang="ru-RU" dirty="0" smtClean="0"/>
              <a:t>То остановились.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(Весы)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5043494" cy="1143000"/>
          </a:xfrm>
        </p:spPr>
        <p:txBody>
          <a:bodyPr/>
          <a:lstStyle/>
          <a:p>
            <a:r>
              <a:rPr lang="ru-RU" dirty="0" smtClean="0">
                <a:ln w="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Отгадай загадку</a:t>
            </a:r>
            <a:endParaRPr lang="ru-RU" dirty="0"/>
          </a:p>
        </p:txBody>
      </p:sp>
      <p:pic>
        <p:nvPicPr>
          <p:cNvPr id="36866" name="Picture 2" descr="http://taina-simvola.ru/wp-content/uploads/2010/09/ve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231465" cy="2595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капитанов</a:t>
            </a:r>
            <a:endParaRPr lang="ru-RU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3214686"/>
            <a:ext cx="8172480" cy="28813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Блиц – турнир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 1 вопрос -  1 балл</a:t>
            </a:r>
            <a:endParaRPr lang="ru-RU" sz="3600" dirty="0"/>
          </a:p>
        </p:txBody>
      </p:sp>
      <p:pic>
        <p:nvPicPr>
          <p:cNvPr id="5122" name="Picture 2" descr="http://www.stihi.ru/pics/2012/10/29/1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68145"/>
            <a:ext cx="2000232" cy="3289855"/>
          </a:xfrm>
          <a:prstGeom prst="rect">
            <a:avLst/>
          </a:prstGeom>
          <a:noFill/>
        </p:spPr>
      </p:pic>
      <p:pic>
        <p:nvPicPr>
          <p:cNvPr id="5" name="Picture 2" descr="http://www.udclicensing.com/upload/images/wpdHp8LceAvvMw9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174239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7643866" cy="60007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Прибор для измерения сил</a:t>
            </a:r>
          </a:p>
          <a:p>
            <a:r>
              <a:rPr lang="ru-RU" dirty="0" smtClean="0"/>
              <a:t>2.Прибор для измерения атмосферного давления</a:t>
            </a:r>
          </a:p>
          <a:p>
            <a:r>
              <a:rPr lang="ru-RU" dirty="0" smtClean="0"/>
              <a:t>3.Сила, возникающая при движении одного тела по поверхности</a:t>
            </a:r>
          </a:p>
          <a:p>
            <a:r>
              <a:rPr lang="ru-RU" dirty="0" smtClean="0"/>
              <a:t>4.Единица элементарного заряда</a:t>
            </a:r>
          </a:p>
          <a:p>
            <a:r>
              <a:rPr lang="ru-RU" dirty="0" smtClean="0"/>
              <a:t>5.Температура при которой тело плавится</a:t>
            </a:r>
          </a:p>
          <a:p>
            <a:r>
              <a:rPr lang="ru-RU" dirty="0" smtClean="0"/>
              <a:t>6 Одноименные заряды…</a:t>
            </a:r>
          </a:p>
          <a:p>
            <a:r>
              <a:rPr lang="ru-RU" dirty="0" smtClean="0"/>
              <a:t>7.Единица измерения силы электрического тока</a:t>
            </a:r>
          </a:p>
          <a:p>
            <a:r>
              <a:rPr lang="ru-RU" dirty="0" smtClean="0"/>
              <a:t>На тело, погруженное в жидкость, действует…</a:t>
            </a:r>
          </a:p>
          <a:p>
            <a:r>
              <a:rPr lang="ru-RU" dirty="0" smtClean="0"/>
              <a:t>Сила, с которой Земля притягивает к себе все тела</a:t>
            </a:r>
          </a:p>
          <a:p>
            <a:r>
              <a:rPr lang="ru-RU" dirty="0" smtClean="0"/>
              <a:t>10.Сохранение объема и формы – свойство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286544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1 команда.</a:t>
            </a:r>
            <a:endParaRPr lang="ru-RU" dirty="0"/>
          </a:p>
        </p:txBody>
      </p:sp>
      <p:pic>
        <p:nvPicPr>
          <p:cNvPr id="5" name="Picture 2" descr="http://www.udclicensing.com/upload/images/wpdHp8LceAvvMw9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1143008" cy="140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7239000" cy="48463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 Вид теплопередачи, при котором энергия переносится струями жидкости или газа</a:t>
            </a:r>
          </a:p>
          <a:p>
            <a:r>
              <a:rPr lang="ru-RU" dirty="0" smtClean="0"/>
              <a:t>2. Величина, равная отношению пройденного пути ко времени</a:t>
            </a:r>
          </a:p>
          <a:p>
            <a:r>
              <a:rPr lang="ru-RU" dirty="0" smtClean="0"/>
              <a:t>3.Единица массы</a:t>
            </a:r>
          </a:p>
          <a:p>
            <a:r>
              <a:rPr lang="ru-RU" dirty="0" smtClean="0"/>
              <a:t>4.Энергия, которой обладает движущееся тело</a:t>
            </a:r>
          </a:p>
          <a:p>
            <a:r>
              <a:rPr lang="ru-RU" dirty="0" smtClean="0"/>
              <a:t>5. Единица измерения давления</a:t>
            </a:r>
          </a:p>
          <a:p>
            <a:r>
              <a:rPr lang="ru-RU" dirty="0" smtClean="0"/>
              <a:t>6.Прибор для измерения напряжения</a:t>
            </a:r>
          </a:p>
          <a:p>
            <a:r>
              <a:rPr lang="ru-RU" dirty="0" smtClean="0"/>
              <a:t>7.Изменение с течением времени положения тела относительно других тел</a:t>
            </a:r>
          </a:p>
          <a:p>
            <a:r>
              <a:rPr lang="ru-RU" dirty="0" smtClean="0"/>
              <a:t>8.В  каком рассоле горячем или холодном – быстрее просаливаются огурцы?</a:t>
            </a:r>
          </a:p>
          <a:p>
            <a:r>
              <a:rPr lang="ru-RU" dirty="0" smtClean="0"/>
              <a:t>9. Смазка является одним из способов уменьшения силы…</a:t>
            </a:r>
          </a:p>
          <a:p>
            <a:r>
              <a:rPr lang="ru-RU" dirty="0" smtClean="0"/>
              <a:t>10  Разноименные заряды….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143536" cy="785794"/>
          </a:xfrm>
        </p:spPr>
        <p:txBody>
          <a:bodyPr/>
          <a:lstStyle/>
          <a:p>
            <a:pPr algn="ctr"/>
            <a:r>
              <a:rPr lang="ru-RU" dirty="0" smtClean="0"/>
              <a:t>2 команда.</a:t>
            </a:r>
            <a:endParaRPr lang="ru-RU" dirty="0"/>
          </a:p>
        </p:txBody>
      </p:sp>
      <p:pic>
        <p:nvPicPr>
          <p:cNvPr id="4" name="Picture 2" descr="http://www.udclicensing.com/upload/images/wpdHp8LceAvvMw9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1143008" cy="140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1.Если вещество сохраняет объем, но легко меняет свою форму, то оно находится в …. состоянии</a:t>
            </a:r>
          </a:p>
          <a:p>
            <a:r>
              <a:rPr lang="ru-RU" dirty="0" smtClean="0"/>
              <a:t>2.Единица измерения механической работы</a:t>
            </a:r>
          </a:p>
          <a:p>
            <a:r>
              <a:rPr lang="ru-RU" dirty="0" smtClean="0"/>
              <a:t>3. Прибор для измерения силы тока</a:t>
            </a:r>
          </a:p>
          <a:p>
            <a:r>
              <a:rPr lang="ru-RU" dirty="0" smtClean="0"/>
              <a:t>4.Единица электрического сопротивления </a:t>
            </a:r>
          </a:p>
          <a:p>
            <a:r>
              <a:rPr lang="ru-RU" dirty="0" smtClean="0"/>
              <a:t>5.Явление сохранения скорости тела при отсутствии действия на него других тел</a:t>
            </a:r>
          </a:p>
          <a:p>
            <a:r>
              <a:rPr lang="ru-RU" dirty="0" smtClean="0"/>
              <a:t>6. Единица измерения длины</a:t>
            </a:r>
          </a:p>
          <a:p>
            <a:r>
              <a:rPr lang="ru-RU" dirty="0" smtClean="0"/>
              <a:t>7.Величина, равная отношению массы тела к его объему</a:t>
            </a:r>
          </a:p>
          <a:p>
            <a:r>
              <a:rPr lang="ru-RU" dirty="0" smtClean="0"/>
              <a:t>8.Движение, при котором тело за равные промежутки времени проходит равные участки пути…</a:t>
            </a:r>
          </a:p>
          <a:p>
            <a:r>
              <a:rPr lang="ru-RU" dirty="0" smtClean="0"/>
              <a:t>9. Ядро атома состоит из…</a:t>
            </a:r>
          </a:p>
          <a:p>
            <a:r>
              <a:rPr lang="ru-RU" dirty="0" smtClean="0"/>
              <a:t>10.Если плотность тела больше плотности жидкости , то это тело в ней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072230" cy="891560"/>
          </a:xfrm>
        </p:spPr>
        <p:txBody>
          <a:bodyPr/>
          <a:lstStyle/>
          <a:p>
            <a:pPr algn="ctr"/>
            <a:r>
              <a:rPr lang="ru-RU" dirty="0" smtClean="0"/>
              <a:t>3 команда.</a:t>
            </a:r>
            <a:endParaRPr lang="ru-RU" dirty="0"/>
          </a:p>
        </p:txBody>
      </p:sp>
      <p:pic>
        <p:nvPicPr>
          <p:cNvPr id="4" name="Picture 2" descr="http://www.udclicensing.com/upload/images/wpdHp8LceAvvMw9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1143008" cy="140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871378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9900"/>
                </a:solidFill>
              </a:rPr>
              <a:t>Составьте из букв слова</a:t>
            </a:r>
            <a:r>
              <a:rPr lang="ru-RU" sz="4000"/>
              <a:t> </a:t>
            </a:r>
            <a:r>
              <a:rPr lang="ru-RU" sz="8000" b="1" i="1">
                <a:solidFill>
                  <a:srgbClr val="00FF99"/>
                </a:solidFill>
                <a:latin typeface="Comic Sans MS" pitchFamily="66" charset="0"/>
              </a:rPr>
              <a:t>динамометр </a:t>
            </a:r>
          </a:p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9900"/>
                </a:solidFill>
              </a:rPr>
              <a:t>слова – </a:t>
            </a:r>
            <a:r>
              <a:rPr lang="ru-RU" sz="4000" u="sng">
                <a:solidFill>
                  <a:srgbClr val="FF9900"/>
                </a:solidFill>
              </a:rPr>
              <a:t>существительные</a:t>
            </a:r>
            <a:r>
              <a:rPr lang="ru-RU" sz="4000">
                <a:solidFill>
                  <a:srgbClr val="FF9900"/>
                </a:solidFill>
              </a:rPr>
              <a:t> связанные с физикой!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6492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143380"/>
            <a:ext cx="1123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4357694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Метр, номер, мина, мотор,</a:t>
            </a:r>
          </a:p>
          <a:p>
            <a:r>
              <a:rPr lang="ru-RU" sz="2400" dirty="0" smtClean="0"/>
              <a:t> ротор, мера, Ом, омметр    </a:t>
            </a:r>
            <a:endParaRPr lang="ru-RU" sz="2400" dirty="0"/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Воль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779837" cy="5040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3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Физическая величина- напряжение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429124" y="1643050"/>
            <a:ext cx="44624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000099"/>
                </a:solidFill>
                <a:latin typeface="Lucida Sans Unicode" pitchFamily="34" charset="0"/>
              </a:rPr>
              <a:t>Итальянец</a:t>
            </a:r>
            <a:r>
              <a:rPr lang="ru-RU" sz="3200" dirty="0">
                <a:solidFill>
                  <a:srgbClr val="000099"/>
                </a:solidFill>
                <a:latin typeface="Lucida Sans Unicode" pitchFamily="34" charset="0"/>
              </a:rPr>
              <a:t>, создатель гальванического </a:t>
            </a:r>
            <a:r>
              <a:rPr lang="ru-RU" sz="3200" dirty="0" smtClean="0">
                <a:solidFill>
                  <a:srgbClr val="000099"/>
                </a:solidFill>
                <a:latin typeface="Lucida Sans Unicode" pitchFamily="34" charset="0"/>
              </a:rPr>
              <a:t>элемента</a:t>
            </a:r>
          </a:p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000099"/>
                </a:solidFill>
                <a:latin typeface="Lucida Sans Unicode" pitchFamily="34" charset="0"/>
              </a:rPr>
              <a:t>( источника тока)</a:t>
            </a:r>
            <a:endParaRPr lang="ru-RU" sz="3200" dirty="0">
              <a:solidFill>
                <a:srgbClr val="000099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5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1" descr="newt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428736"/>
            <a:ext cx="3357554" cy="4623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3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Физическая величина-сила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500430" y="1857364"/>
            <a:ext cx="478634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000099"/>
                </a:solidFill>
                <a:latin typeface="Lucida Sans Unicode" pitchFamily="34" charset="0"/>
              </a:rPr>
              <a:t>К </a:t>
            </a:r>
            <a:r>
              <a:rPr lang="ru-RU" sz="3200" dirty="0">
                <a:solidFill>
                  <a:srgbClr val="000099"/>
                </a:solidFill>
                <a:latin typeface="Lucida Sans Unicode" pitchFamily="34" charset="0"/>
              </a:rPr>
              <a:t>нему обращались «сэр»;</a:t>
            </a:r>
          </a:p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0099"/>
                </a:solidFill>
                <a:latin typeface="Lucida Sans Unicode" pitchFamily="34" charset="0"/>
              </a:rPr>
              <a:t>его называют отцом классической механики;</a:t>
            </a:r>
          </a:p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0099"/>
                </a:solidFill>
                <a:latin typeface="Lucida Sans Unicode" pitchFamily="34" charset="0"/>
              </a:rPr>
              <a:t>он автор закона всемирного тяготения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058" y="5786454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Исаак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Ньютон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8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4868863"/>
            <a:ext cx="8001056" cy="21256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0099"/>
                </a:solidFill>
              </a:rPr>
              <a:t>«Сложен мир из мельчайших частиц» - так считал древний грек…</a:t>
            </a:r>
          </a:p>
        </p:txBody>
      </p:sp>
      <p:pic>
        <p:nvPicPr>
          <p:cNvPr id="12291" name="Picture 4" descr="C:\Users\Елена\Pictures\Фото своя игра\Демокр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765175"/>
            <a:ext cx="3414712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/>
          </p:cNvSpPr>
          <p:nvPr/>
        </p:nvSpPr>
        <p:spPr bwMode="auto">
          <a:xfrm>
            <a:off x="900113" y="0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41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Назвать фамилию ученого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28599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Демокрит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2857488" y="857232"/>
            <a:ext cx="56784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Он один из первых учёных </a:t>
            </a:r>
            <a:endParaRPr lang="ru-RU" sz="2400" dirty="0" smtClean="0">
              <a:latin typeface="Calibri" pitchFamily="34" charset="0"/>
            </a:endParaRPr>
          </a:p>
          <a:p>
            <a:pPr marL="342900" indent="-342900"/>
            <a:r>
              <a:rPr lang="ru-RU" sz="2400" dirty="0" smtClean="0">
                <a:latin typeface="Calibri" pitchFamily="34" charset="0"/>
              </a:rPr>
              <a:t>    работавших </a:t>
            </a:r>
            <a:r>
              <a:rPr lang="ru-RU" sz="2400" dirty="0">
                <a:latin typeface="Calibri" pitchFamily="34" charset="0"/>
              </a:rPr>
              <a:t>на войну.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Он крупный изобретатель, живший ещё до нашей эры.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Он изобрёл рычаг.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С одним из его открытий мы сталкиваемся регулярно, купаясь в ванной.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По легенд, ему  принадлежит возглас «Эврика!», который прозвучал вслед за сделанным им открытием.</a:t>
            </a:r>
          </a:p>
        </p:txBody>
      </p:sp>
      <p:pic>
        <p:nvPicPr>
          <p:cNvPr id="50179" name="Picture 2" descr="E:\Шибанов А.А\Физика\Портреты физиков\Архиме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2714644" cy="37202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843213" y="5949950"/>
            <a:ext cx="3673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Comic Sans MS" pitchFamily="66" charset="0"/>
              </a:rPr>
              <a:t>Архимед</a:t>
            </a:r>
          </a:p>
        </p:txBody>
      </p:sp>
    </p:spTree>
  </p:cSld>
  <p:clrMapOvr>
    <a:masterClrMapping/>
  </p:clrMapOvr>
  <p:transition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891286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Есть в электричестве закон.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 открыт и важен он,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 него не обойдешься,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цепь рассчитать коль соберешься.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8992" y="5143512"/>
            <a:ext cx="304323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Георг Ом</a:t>
            </a:r>
            <a:endParaRPr lang="ru-RU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785813"/>
            <a:ext cx="2857500" cy="4076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5357826"/>
            <a:ext cx="724204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Блез Паскаль</a:t>
            </a:r>
            <a:endParaRPr lang="ru-RU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642918"/>
            <a:ext cx="4059238" cy="4248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59238" cy="54038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Хочу тебе признаться: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Сумел он вскоре догадаться,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Что, если в гору подниматься,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Давление будет уменьшаться.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Константин Циолковский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5675" y="1524000"/>
            <a:ext cx="3062288" cy="4572000"/>
          </a:xfrm>
        </p:spPr>
      </p:pic>
      <p:sp>
        <p:nvSpPr>
          <p:cNvPr id="3277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9275"/>
            <a:ext cx="4059238" cy="554672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                </a:t>
            </a:r>
            <a:r>
              <a:rPr lang="ru-RU" sz="6000" b="1" dirty="0" smtClean="0">
                <a:solidFill>
                  <a:schemeClr val="tx2"/>
                </a:solidFill>
              </a:rPr>
              <a:t> </a:t>
            </a:r>
            <a:endParaRPr lang="ru-RU" sz="6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Сейчас скажу без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промедления,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том никакого нет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сомнения,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Его труды от многих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отличаются,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Отцом он космонавтики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считается.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</TotalTime>
  <Words>975</Words>
  <Application>Microsoft Office PowerPoint</Application>
  <PresentationFormat>Экран (4:3)</PresentationFormat>
  <Paragraphs>158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Проект «Викторина по физике 9 класс» к предметной неделе</vt:lpstr>
      <vt:lpstr>Разминка</vt:lpstr>
      <vt:lpstr>Физическая величина- напряжение</vt:lpstr>
      <vt:lpstr>Физическая величина-сила</vt:lpstr>
      <vt:lpstr>Слайд 5</vt:lpstr>
      <vt:lpstr>Слайд 6</vt:lpstr>
      <vt:lpstr>Георг Ом</vt:lpstr>
      <vt:lpstr>Блез Паскаль</vt:lpstr>
      <vt:lpstr> Константин Циолковский</vt:lpstr>
      <vt:lpstr>Слайд 10</vt:lpstr>
      <vt:lpstr>Слайд 11</vt:lpstr>
      <vt:lpstr>Конкурс любознательных</vt:lpstr>
      <vt:lpstr>Конкурс любознательных</vt:lpstr>
      <vt:lpstr>Слайд 14</vt:lpstr>
      <vt:lpstr>Конкурс любознательных</vt:lpstr>
      <vt:lpstr>Конкурс капитанов</vt:lpstr>
      <vt:lpstr>Конкурс кроссвордов</vt:lpstr>
      <vt:lpstr>Отгадай загадку</vt:lpstr>
      <vt:lpstr>Отгадай загадку</vt:lpstr>
      <vt:lpstr>Отгадай загадку</vt:lpstr>
      <vt:lpstr>Отгадай загадку</vt:lpstr>
      <vt:lpstr>Отгадай загадку</vt:lpstr>
      <vt:lpstr>Отгадай загадку</vt:lpstr>
      <vt:lpstr>Конкурс капитанов</vt:lpstr>
      <vt:lpstr>            1 команда.</vt:lpstr>
      <vt:lpstr>2 команда.</vt:lpstr>
      <vt:lpstr>3 команда.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физике 9 класс</dc:title>
  <dc:creator>я</dc:creator>
  <cp:lastModifiedBy>Пользователь</cp:lastModifiedBy>
  <cp:revision>28</cp:revision>
  <dcterms:created xsi:type="dcterms:W3CDTF">2013-01-21T11:01:24Z</dcterms:created>
  <dcterms:modified xsi:type="dcterms:W3CDTF">2019-03-01T08:01:10Z</dcterms:modified>
</cp:coreProperties>
</file>