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70" r:id="rId12"/>
    <p:sldId id="272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D68F5-FD9C-4F80-91D8-BEF8EFC18FE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E801A-AC0A-44A6-8181-E0C27301B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801A-AC0A-44A6-8181-E0C27301B4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8C3965-6083-4F09-B64B-12ACC956FC5E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96A32-94DA-4823-B309-FBC85DA2A0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Стихи о Родине, родной природе в иллюстрациях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Презентацию подготовила ученица 5 класса Медведева </a:t>
            </a:r>
            <a:r>
              <a:rPr lang="ru-RU" b="1" dirty="0" err="1" smtClean="0"/>
              <a:t>Карина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714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14290"/>
            <a:ext cx="4214810" cy="603411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***</a:t>
            </a:r>
          </a:p>
          <a:p>
            <a:r>
              <a:rPr lang="ru-RU" sz="2000" b="1" i="1" dirty="0" smtClean="0"/>
              <a:t>Как неожиданно и ярко,</a:t>
            </a:r>
          </a:p>
          <a:p>
            <a:r>
              <a:rPr lang="ru-RU" sz="2000" b="1" i="1" dirty="0" smtClean="0"/>
              <a:t>На влажной неба синеве,</a:t>
            </a:r>
          </a:p>
          <a:p>
            <a:r>
              <a:rPr lang="ru-RU" sz="2000" b="1" i="1" dirty="0" smtClean="0"/>
              <a:t>Воздушная воздвиглась арка</a:t>
            </a:r>
          </a:p>
          <a:p>
            <a:r>
              <a:rPr lang="ru-RU" sz="2000" b="1" i="1" dirty="0" smtClean="0"/>
              <a:t>В своём минутном торжестве!</a:t>
            </a:r>
          </a:p>
          <a:p>
            <a:r>
              <a:rPr lang="ru-RU" sz="2000" b="1" i="1" dirty="0" smtClean="0"/>
              <a:t>Один конец в леса вонзила,</a:t>
            </a:r>
          </a:p>
          <a:p>
            <a:r>
              <a:rPr lang="ru-RU" sz="2000" b="1" i="1" dirty="0" smtClean="0"/>
              <a:t>Другим за облака ушла –</a:t>
            </a:r>
          </a:p>
          <a:p>
            <a:r>
              <a:rPr lang="ru-RU" sz="2000" b="1" i="1" dirty="0" smtClean="0"/>
              <a:t>Она полнеба обхватила</a:t>
            </a:r>
          </a:p>
          <a:p>
            <a:r>
              <a:rPr lang="ru-RU" sz="2000" b="1" i="1" dirty="0" smtClean="0"/>
              <a:t>И в высоте изнемогла…</a:t>
            </a:r>
          </a:p>
          <a:p>
            <a:r>
              <a:rPr lang="ru-RU" sz="2000" b="1" i="1" dirty="0" smtClean="0"/>
              <a:t>                                 (Фёдор Тютчев)</a:t>
            </a:r>
            <a:endParaRPr lang="ru-RU" sz="2000" b="1" i="1" dirty="0"/>
          </a:p>
        </p:txBody>
      </p:sp>
      <p:pic>
        <p:nvPicPr>
          <p:cNvPr id="12290" name="Picture 2" descr="F:\Новая папка (3)\DSC04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04"/>
            <a:ext cx="4725208" cy="3929090"/>
          </a:xfrm>
          <a:prstGeom prst="rect">
            <a:avLst/>
          </a:prstGeom>
          <a:noFill/>
        </p:spPr>
      </p:pic>
      <p:pic>
        <p:nvPicPr>
          <p:cNvPr id="5" name="Picture 2" descr="F:\Новая папка (3)\DSCN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3459358" cy="2428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429132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небе радуга сияет,</a:t>
            </a:r>
          </a:p>
          <a:p>
            <a:r>
              <a:rPr lang="ru-RU" sz="2000" b="1" i="1" dirty="0" smtClean="0"/>
              <a:t>Розы дождиком омыты,</a:t>
            </a:r>
          </a:p>
          <a:p>
            <a:r>
              <a:rPr lang="ru-RU" sz="2000" b="1" i="1" dirty="0" smtClean="0"/>
              <a:t>Солнце в зелени играет,</a:t>
            </a:r>
          </a:p>
          <a:p>
            <a:r>
              <a:rPr lang="ru-RU" sz="2000" b="1" i="1" dirty="0" smtClean="0"/>
              <a:t>Тёмный сад благоухает,</a:t>
            </a:r>
          </a:p>
          <a:p>
            <a:r>
              <a:rPr lang="ru-RU" sz="2000" b="1" i="1" dirty="0" smtClean="0"/>
              <a:t>Кудри золотом покрыты.</a:t>
            </a:r>
          </a:p>
          <a:p>
            <a:r>
              <a:rPr lang="ru-RU" sz="2000" b="1" i="1" dirty="0" smtClean="0"/>
              <a:t>                (И. С. Никитин)</a:t>
            </a:r>
            <a:endParaRPr lang="ru-RU" sz="2000" b="1" i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85794"/>
            <a:ext cx="4214842" cy="54626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    </a:t>
            </a:r>
          </a:p>
          <a:p>
            <a:r>
              <a:rPr lang="ru-RU" sz="4000" b="1" dirty="0" smtClean="0"/>
              <a:t>              ***</a:t>
            </a:r>
          </a:p>
          <a:p>
            <a:r>
              <a:rPr lang="ru-RU" sz="2000" b="1" i="1" dirty="0" smtClean="0"/>
              <a:t>Есть в осени первоначальной</a:t>
            </a:r>
          </a:p>
          <a:p>
            <a:r>
              <a:rPr lang="ru-RU" sz="2000" b="1" i="1" dirty="0" smtClean="0"/>
              <a:t>Короткая, но дивная пора –</a:t>
            </a:r>
          </a:p>
          <a:p>
            <a:r>
              <a:rPr lang="ru-RU" sz="2000" b="1" i="1" dirty="0" smtClean="0"/>
              <a:t>Весь день стоит как бы хрустальный,</a:t>
            </a:r>
          </a:p>
          <a:p>
            <a:r>
              <a:rPr lang="ru-RU" sz="2000" b="1" i="1" dirty="0" smtClean="0"/>
              <a:t>И лучезарны вечера…</a:t>
            </a:r>
          </a:p>
          <a:p>
            <a:r>
              <a:rPr lang="ru-RU" sz="2000" b="1" i="1" dirty="0" smtClean="0"/>
              <a:t>                            (Фёдор  Тютчев)</a:t>
            </a:r>
          </a:p>
          <a:p>
            <a:endParaRPr lang="ru-RU" sz="3600" b="1" dirty="0"/>
          </a:p>
        </p:txBody>
      </p:sp>
      <p:pic>
        <p:nvPicPr>
          <p:cNvPr id="14338" name="Picture 2" descr="F:\Новая папка (3)\IMAG0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679851" cy="55197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2743200" cy="500066"/>
          </a:xfrm>
        </p:spPr>
        <p:txBody>
          <a:bodyPr/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3754415" cy="6307726"/>
          </a:xfrm>
        </p:spPr>
        <p:txBody>
          <a:bodyPr>
            <a:normAutofit/>
          </a:bodyPr>
          <a:lstStyle/>
          <a:p>
            <a:endParaRPr lang="ru-RU" sz="2000" b="1" i="1" dirty="0" smtClean="0"/>
          </a:p>
          <a:p>
            <a:r>
              <a:rPr lang="ru-RU" sz="3600" b="1" i="1" dirty="0" smtClean="0"/>
              <a:t>           * * *</a:t>
            </a:r>
          </a:p>
          <a:p>
            <a:r>
              <a:rPr lang="ru-RU" sz="2000" b="1" i="1" dirty="0" smtClean="0"/>
              <a:t>Нивы сжаты, рощи голы, </a:t>
            </a:r>
          </a:p>
          <a:p>
            <a:r>
              <a:rPr lang="ru-RU" sz="2000" b="1" i="1" dirty="0" smtClean="0"/>
              <a:t>От воды туман и сырость.</a:t>
            </a:r>
          </a:p>
          <a:p>
            <a:r>
              <a:rPr lang="ru-RU" sz="2000" b="1" i="1" dirty="0" smtClean="0"/>
              <a:t>Колесом за сини горы</a:t>
            </a:r>
          </a:p>
          <a:p>
            <a:r>
              <a:rPr lang="ru-RU" sz="2000" b="1" i="1" dirty="0" smtClean="0"/>
              <a:t>Солнце тихое скатилось.</a:t>
            </a:r>
          </a:p>
          <a:p>
            <a:r>
              <a:rPr lang="ru-RU" sz="2000" b="1" i="1" dirty="0" smtClean="0"/>
              <a:t>Дремлет взрытая дорога.</a:t>
            </a:r>
          </a:p>
          <a:p>
            <a:r>
              <a:rPr lang="ru-RU" sz="2000" b="1" i="1" dirty="0" smtClean="0"/>
              <a:t>Ей сегодня </a:t>
            </a:r>
            <a:r>
              <a:rPr lang="ru-RU" sz="2000" b="1" i="1" dirty="0" err="1" smtClean="0"/>
              <a:t>примечталось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smtClean="0"/>
              <a:t>Что совсем-совсем немного</a:t>
            </a:r>
          </a:p>
          <a:p>
            <a:r>
              <a:rPr lang="ru-RU" sz="2000" b="1" i="1" dirty="0" smtClean="0"/>
              <a:t>Ждать зимы седой осталось.</a:t>
            </a:r>
            <a:endParaRPr lang="ru-RU" sz="2000" b="1" i="1" dirty="0"/>
          </a:p>
          <a:p>
            <a:r>
              <a:rPr lang="ru-RU" sz="2000" b="1" i="1" dirty="0" smtClean="0"/>
              <a:t>                       (Сергей Есенин)</a:t>
            </a:r>
          </a:p>
        </p:txBody>
      </p:sp>
      <p:pic>
        <p:nvPicPr>
          <p:cNvPr id="2050" name="Picture 2" descr="G:\Новая папка (3)\DSC09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46"/>
            <a:ext cx="5000660" cy="4423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500042"/>
            <a:ext cx="3714744" cy="5748358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ЗОЛОТАЯ ОСЕНЬ</a:t>
            </a:r>
          </a:p>
          <a:p>
            <a:r>
              <a:rPr lang="ru-RU" sz="2000" b="1" i="1" dirty="0" smtClean="0"/>
              <a:t>Осень. Сказочный чертог,</a:t>
            </a:r>
          </a:p>
          <a:p>
            <a:r>
              <a:rPr lang="ru-RU" sz="2000" b="1" i="1" dirty="0" smtClean="0"/>
              <a:t>Всем открытый для обзора.</a:t>
            </a:r>
          </a:p>
          <a:p>
            <a:r>
              <a:rPr lang="ru-RU" sz="2000" b="1" i="1" dirty="0" smtClean="0"/>
              <a:t>Просеки лесных дорог,</a:t>
            </a:r>
          </a:p>
          <a:p>
            <a:r>
              <a:rPr lang="ru-RU" sz="2000" b="1" i="1" dirty="0" smtClean="0"/>
              <a:t>Заглядевшихся в озёра.</a:t>
            </a:r>
          </a:p>
          <a:p>
            <a:r>
              <a:rPr lang="ru-RU" sz="2000" b="1" i="1" dirty="0" smtClean="0"/>
              <a:t>Как на выставке картин:</a:t>
            </a:r>
          </a:p>
          <a:p>
            <a:r>
              <a:rPr lang="ru-RU" sz="2000" b="1" i="1" dirty="0" smtClean="0"/>
              <a:t>Залы, залы, залы, залы</a:t>
            </a:r>
          </a:p>
          <a:p>
            <a:r>
              <a:rPr lang="ru-RU" sz="2000" b="1" i="1" dirty="0" smtClean="0"/>
              <a:t>Вязов, ясеней, осин</a:t>
            </a:r>
          </a:p>
          <a:p>
            <a:r>
              <a:rPr lang="ru-RU" sz="2000" b="1" i="1" dirty="0" smtClean="0"/>
              <a:t>В позолоте небывалой.</a:t>
            </a:r>
          </a:p>
          <a:p>
            <a:r>
              <a:rPr lang="ru-RU" sz="2000" b="1" i="1" dirty="0" smtClean="0"/>
              <a:t>                    (Борис Пастернак)</a:t>
            </a:r>
            <a:endParaRPr lang="ru-RU" sz="2000" b="1" i="1" dirty="0"/>
          </a:p>
        </p:txBody>
      </p:sp>
      <p:pic>
        <p:nvPicPr>
          <p:cNvPr id="1028" name="Picture 4" descr="C:\Users\Галина\Documents\фото\IMAG0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r>
              <a:rPr lang="ru-RU" dirty="0" smtClean="0"/>
              <a:t>В поэзии издавна осень, зима, весна и лето означают нечто большее, чем обычные времена года. Они обрели устойчивые образы, связаны с пробуждением жизненных сил, настроениями радости и веселья, грусти и печали.</a:t>
            </a:r>
          </a:p>
          <a:p>
            <a:r>
              <a:rPr lang="ru-RU" dirty="0" smtClean="0"/>
              <a:t>Чувство родимой земли неотделимо от восприятия природы, от бережливого и рачительного пользования её дарами. </a:t>
            </a:r>
            <a:endParaRPr lang="ru-RU" dirty="0"/>
          </a:p>
        </p:txBody>
      </p:sp>
      <p:pic>
        <p:nvPicPr>
          <p:cNvPr id="1027" name="Picture 3" descr="F:\Новая папка (3)\DSCN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439248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83568" y="1988840"/>
            <a:ext cx="7848872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9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14290"/>
            <a:ext cx="4071966" cy="664371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            </a:t>
            </a:r>
            <a:r>
              <a:rPr lang="ru-RU" sz="2400" b="1" dirty="0" smtClean="0"/>
              <a:t> БЕРЁЗА</a:t>
            </a:r>
          </a:p>
          <a:p>
            <a:r>
              <a:rPr lang="ru-RU" sz="2000" b="1" i="1" dirty="0" smtClean="0"/>
              <a:t>Белая берёза</a:t>
            </a:r>
          </a:p>
          <a:p>
            <a:r>
              <a:rPr lang="ru-RU" sz="2000" b="1" i="1" dirty="0" smtClean="0"/>
              <a:t>Под моим окном</a:t>
            </a:r>
          </a:p>
          <a:p>
            <a:r>
              <a:rPr lang="ru-RU" sz="2000" b="1" i="1" dirty="0" smtClean="0"/>
              <a:t>Принакрылась снегом, </a:t>
            </a:r>
          </a:p>
          <a:p>
            <a:r>
              <a:rPr lang="ru-RU" sz="2000" b="1" i="1" dirty="0" smtClean="0"/>
              <a:t>Точно серебром.</a:t>
            </a:r>
          </a:p>
          <a:p>
            <a:r>
              <a:rPr lang="ru-RU" sz="2000" b="1" i="1" dirty="0" smtClean="0"/>
              <a:t>На пушистых ветках</a:t>
            </a:r>
          </a:p>
          <a:p>
            <a:r>
              <a:rPr lang="ru-RU" sz="2000" b="1" i="1" dirty="0" smtClean="0"/>
              <a:t>Снежною каймой</a:t>
            </a:r>
          </a:p>
          <a:p>
            <a:r>
              <a:rPr lang="ru-RU" sz="2000" b="1" i="1" dirty="0" smtClean="0"/>
              <a:t>Распустились кисти</a:t>
            </a:r>
          </a:p>
          <a:p>
            <a:r>
              <a:rPr lang="ru-RU" sz="2000" b="1" i="1" dirty="0" smtClean="0"/>
              <a:t>Белой бахромой.</a:t>
            </a:r>
          </a:p>
          <a:p>
            <a:r>
              <a:rPr lang="ru-RU" sz="2000" b="1" i="1" dirty="0" smtClean="0"/>
              <a:t>И стоит берёза</a:t>
            </a:r>
          </a:p>
          <a:p>
            <a:r>
              <a:rPr lang="ru-RU" sz="2000" b="1" i="1" dirty="0" smtClean="0"/>
              <a:t>В сонной тишине, </a:t>
            </a:r>
          </a:p>
          <a:p>
            <a:r>
              <a:rPr lang="ru-RU" sz="2000" b="1" i="1" dirty="0" smtClean="0"/>
              <a:t>И горят снежинки</a:t>
            </a:r>
          </a:p>
          <a:p>
            <a:r>
              <a:rPr lang="ru-RU" sz="2000" b="1" i="1" dirty="0" smtClean="0"/>
              <a:t>В золотом огне.</a:t>
            </a:r>
          </a:p>
          <a:p>
            <a:r>
              <a:rPr lang="ru-RU" sz="2000" b="1" i="1" dirty="0" smtClean="0"/>
              <a:t>А заря, лениво</a:t>
            </a:r>
          </a:p>
          <a:p>
            <a:r>
              <a:rPr lang="ru-RU" sz="2000" b="1" i="1" dirty="0" smtClean="0"/>
              <a:t>Обходя кругом,</a:t>
            </a:r>
          </a:p>
          <a:p>
            <a:r>
              <a:rPr lang="ru-RU" sz="2000" b="1" i="1" dirty="0" smtClean="0"/>
              <a:t>Обсыпает ветки</a:t>
            </a:r>
          </a:p>
          <a:p>
            <a:r>
              <a:rPr lang="ru-RU" sz="2000" b="1" i="1" dirty="0" smtClean="0"/>
              <a:t>Новым серебром.</a:t>
            </a:r>
          </a:p>
          <a:p>
            <a:r>
              <a:rPr lang="ru-RU" sz="2000" b="1" i="1" dirty="0" smtClean="0"/>
              <a:t>                           (Сергей Есенин)</a:t>
            </a:r>
          </a:p>
          <a:p>
            <a:r>
              <a:rPr lang="ru-RU" sz="2400" b="1" i="1" dirty="0" smtClean="0"/>
              <a:t>    </a:t>
            </a:r>
            <a:endParaRPr lang="ru-RU" sz="2400" b="1" i="1" dirty="0"/>
          </a:p>
        </p:txBody>
      </p:sp>
      <p:pic>
        <p:nvPicPr>
          <p:cNvPr id="1026" name="Picture 2" descr="F:\Новая папка (3)\DSCN0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644073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32656"/>
            <a:ext cx="4000528" cy="5915744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4000" b="1" dirty="0" smtClean="0"/>
              <a:t>          ***</a:t>
            </a:r>
          </a:p>
          <a:p>
            <a:r>
              <a:rPr lang="ru-RU" sz="2000" b="1" i="1" dirty="0" smtClean="0"/>
              <a:t>Как поработала зима!</a:t>
            </a:r>
          </a:p>
          <a:p>
            <a:r>
              <a:rPr lang="ru-RU" sz="2000" b="1" i="1" dirty="0" smtClean="0"/>
              <a:t>Какая ровная кайма,</a:t>
            </a:r>
          </a:p>
          <a:p>
            <a:r>
              <a:rPr lang="ru-RU" sz="2000" b="1" i="1" dirty="0" smtClean="0"/>
              <a:t>Не нарушая очертаний, </a:t>
            </a:r>
          </a:p>
          <a:p>
            <a:r>
              <a:rPr lang="ru-RU" sz="2000" b="1" i="1" dirty="0" smtClean="0"/>
              <a:t>Легла на кровли </a:t>
            </a:r>
          </a:p>
          <a:p>
            <a:r>
              <a:rPr lang="ru-RU" sz="2000" b="1" i="1" dirty="0" smtClean="0"/>
              <a:t>Стройных зданий.</a:t>
            </a:r>
          </a:p>
          <a:p>
            <a:r>
              <a:rPr lang="ru-RU" sz="2000" b="1" i="1" dirty="0" smtClean="0"/>
              <a:t>Вокруг белеющих прудов –</a:t>
            </a:r>
          </a:p>
          <a:p>
            <a:r>
              <a:rPr lang="ru-RU" sz="2000" b="1" i="1" dirty="0" smtClean="0"/>
              <a:t>Кусты в пушистых</a:t>
            </a:r>
          </a:p>
          <a:p>
            <a:r>
              <a:rPr lang="ru-RU" sz="2000" b="1" i="1" dirty="0" smtClean="0"/>
              <a:t>полушубках.</a:t>
            </a:r>
          </a:p>
          <a:p>
            <a:r>
              <a:rPr lang="ru-RU" sz="2000" b="1" i="1" dirty="0" smtClean="0"/>
              <a:t>И проволока проводов</a:t>
            </a:r>
          </a:p>
          <a:p>
            <a:r>
              <a:rPr lang="ru-RU" sz="2000" b="1" i="1" dirty="0" smtClean="0"/>
              <a:t>Таится в белоснежных трубках.</a:t>
            </a:r>
          </a:p>
          <a:p>
            <a:r>
              <a:rPr lang="ru-RU" sz="2000" b="1" i="1" dirty="0" smtClean="0"/>
              <a:t>                         (Самуил Маршак)</a:t>
            </a:r>
          </a:p>
          <a:p>
            <a:endParaRPr lang="ru-RU" sz="2000" b="1" i="1" dirty="0" smtClean="0"/>
          </a:p>
          <a:p>
            <a:endParaRPr lang="ru-RU" sz="4000" b="1" dirty="0" smtClean="0"/>
          </a:p>
          <a:p>
            <a:endParaRPr lang="ru-RU" b="1" dirty="0"/>
          </a:p>
        </p:txBody>
      </p:sp>
      <p:pic>
        <p:nvPicPr>
          <p:cNvPr id="2050" name="Picture 2" descr="F:\Новая папка (3)\DSCN0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012" y="1285860"/>
            <a:ext cx="4949920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76672"/>
            <a:ext cx="4071934" cy="5771728"/>
          </a:xfrm>
        </p:spPr>
        <p:txBody>
          <a:bodyPr/>
          <a:lstStyle/>
          <a:p>
            <a:r>
              <a:rPr lang="ru-RU" sz="4000" dirty="0" smtClean="0"/>
              <a:t>        </a:t>
            </a:r>
          </a:p>
          <a:p>
            <a:r>
              <a:rPr lang="ru-RU" sz="4000" dirty="0" smtClean="0"/>
              <a:t>          </a:t>
            </a:r>
            <a:r>
              <a:rPr lang="ru-RU" sz="4000" b="1" dirty="0" smtClean="0"/>
              <a:t>***  </a:t>
            </a:r>
          </a:p>
          <a:p>
            <a:r>
              <a:rPr lang="ru-RU" sz="2000" b="1" i="1" dirty="0" smtClean="0"/>
              <a:t>Вот север, тучи нагоняя,</a:t>
            </a:r>
          </a:p>
          <a:p>
            <a:r>
              <a:rPr lang="ru-RU" sz="2000" b="1" i="1" dirty="0" smtClean="0"/>
              <a:t>Дохнул, завыл – и вот сама</a:t>
            </a:r>
          </a:p>
          <a:p>
            <a:r>
              <a:rPr lang="ru-RU" sz="2000" b="1" i="1" dirty="0" smtClean="0"/>
              <a:t>Идёт волшебница зима.</a:t>
            </a:r>
          </a:p>
          <a:p>
            <a:r>
              <a:rPr lang="ru-RU" sz="2000" b="1" i="1" dirty="0" smtClean="0"/>
              <a:t>Пришла, рассыпалась; клоками </a:t>
            </a:r>
          </a:p>
          <a:p>
            <a:r>
              <a:rPr lang="ru-RU" sz="2000" b="1" i="1" dirty="0" smtClean="0"/>
              <a:t>Повисла на суках дубов;</a:t>
            </a:r>
          </a:p>
          <a:p>
            <a:r>
              <a:rPr lang="ru-RU" sz="2000" b="1" i="1" dirty="0" smtClean="0"/>
              <a:t>Легла волнистыми коврами</a:t>
            </a:r>
          </a:p>
          <a:p>
            <a:r>
              <a:rPr lang="ru-RU" sz="2000" b="1" i="1" dirty="0" smtClean="0"/>
              <a:t>Среди полей, вокруг холмов…</a:t>
            </a:r>
          </a:p>
          <a:p>
            <a:r>
              <a:rPr lang="ru-RU" sz="2000" b="1" i="1" dirty="0" smtClean="0"/>
              <a:t>                        (Александр Пушкин) </a:t>
            </a:r>
            <a:endParaRPr lang="ru-RU" sz="2000" b="1" i="1" dirty="0"/>
          </a:p>
        </p:txBody>
      </p:sp>
      <p:pic>
        <p:nvPicPr>
          <p:cNvPr id="4098" name="Picture 2" descr="F:\Новая папка (3)\DSC023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0"/>
            <a:ext cx="4678454" cy="4087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28604"/>
            <a:ext cx="5143504" cy="58197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</a:t>
            </a:r>
          </a:p>
          <a:p>
            <a:r>
              <a:rPr lang="ru-RU" sz="4000" b="1" dirty="0" smtClean="0"/>
              <a:t>                 ***</a:t>
            </a:r>
            <a:endParaRPr lang="ru-RU" sz="2000" b="1" dirty="0" smtClean="0"/>
          </a:p>
          <a:p>
            <a:r>
              <a:rPr lang="ru-RU" sz="2000" b="1" i="1" dirty="0" smtClean="0"/>
              <a:t>В лощинах снег, слоистый, как слюда,</a:t>
            </a:r>
          </a:p>
          <a:p>
            <a:r>
              <a:rPr lang="ru-RU" sz="2000" b="1" i="1" dirty="0" smtClean="0"/>
              <a:t>От падающих капель конопатый.</a:t>
            </a:r>
          </a:p>
          <a:p>
            <a:r>
              <a:rPr lang="ru-RU" sz="2000" b="1" i="1" dirty="0" smtClean="0"/>
              <a:t>Смотри! - ручей надбил скорлупку льда</a:t>
            </a:r>
          </a:p>
          <a:p>
            <a:r>
              <a:rPr lang="ru-RU" sz="2000" b="1" i="1" dirty="0" smtClean="0"/>
              <a:t>И снова спрятался, как виноватый.</a:t>
            </a:r>
          </a:p>
          <a:p>
            <a:r>
              <a:rPr lang="ru-RU" sz="2000" b="1" i="1" dirty="0" smtClean="0"/>
              <a:t>Я прутиком разбила лёд ручья:</a:t>
            </a:r>
          </a:p>
          <a:p>
            <a:r>
              <a:rPr lang="ru-RU" sz="2000" b="1" i="1" dirty="0" smtClean="0"/>
              <a:t>Бери весну, ручей, - она твоя!</a:t>
            </a:r>
          </a:p>
          <a:p>
            <a:r>
              <a:rPr lang="ru-RU" sz="2000" b="1" i="1" dirty="0" smtClean="0"/>
              <a:t>                                  (Новелла Матвеева)</a:t>
            </a:r>
          </a:p>
          <a:p>
            <a:endParaRPr lang="ru-RU" sz="2000" b="1" i="1" dirty="0"/>
          </a:p>
        </p:txBody>
      </p:sp>
      <p:pic>
        <p:nvPicPr>
          <p:cNvPr id="5122" name="Picture 2" descr="F:\Новая папка (3)\DSC02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714" y="1071547"/>
            <a:ext cx="392783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85728"/>
            <a:ext cx="3429024" cy="59626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 ВЕСЕННИЕ ВОДЫ</a:t>
            </a:r>
          </a:p>
          <a:p>
            <a:r>
              <a:rPr lang="ru-RU" sz="2000" b="1" dirty="0" smtClean="0"/>
              <a:t>Ещё в полях белеет снег, </a:t>
            </a:r>
          </a:p>
          <a:p>
            <a:r>
              <a:rPr lang="ru-RU" sz="2000" b="1" dirty="0" smtClean="0"/>
              <a:t>А воды уж весной шумят –</a:t>
            </a:r>
          </a:p>
          <a:p>
            <a:r>
              <a:rPr lang="ru-RU" sz="2000" b="1" dirty="0" smtClean="0"/>
              <a:t>Бегут и будят сонный брег,</a:t>
            </a:r>
          </a:p>
          <a:p>
            <a:r>
              <a:rPr lang="ru-RU" sz="2000" b="1" dirty="0" smtClean="0"/>
              <a:t>Бегут и блещут, и гласят…</a:t>
            </a:r>
          </a:p>
          <a:p>
            <a:r>
              <a:rPr lang="ru-RU" sz="2000" b="1" dirty="0" smtClean="0"/>
              <a:t>Они гласят во все концы;</a:t>
            </a:r>
          </a:p>
          <a:p>
            <a:r>
              <a:rPr lang="ru-RU" sz="2000" b="1" dirty="0" smtClean="0"/>
              <a:t>«Весна идёт, весна идёт!</a:t>
            </a:r>
          </a:p>
          <a:p>
            <a:r>
              <a:rPr lang="ru-RU" sz="2000" b="1" dirty="0" smtClean="0"/>
              <a:t>Мы молодой весны гонцы,</a:t>
            </a:r>
          </a:p>
          <a:p>
            <a:r>
              <a:rPr lang="ru-RU" sz="2000" b="1" dirty="0" smtClean="0"/>
              <a:t>Она нас выслала вперёд!»</a:t>
            </a:r>
          </a:p>
          <a:p>
            <a:r>
              <a:rPr lang="ru-RU" sz="2000" b="1" dirty="0" smtClean="0"/>
              <a:t>                     (Фёдор Тютчев)</a:t>
            </a:r>
            <a:endParaRPr lang="ru-RU" sz="2000" b="1" dirty="0"/>
          </a:p>
        </p:txBody>
      </p:sp>
      <p:pic>
        <p:nvPicPr>
          <p:cNvPr id="6146" name="Picture 2" descr="F:\Новая папка (3)\DSC02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846" y="1484785"/>
            <a:ext cx="5083953" cy="4158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929090" cy="57483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</a:t>
            </a:r>
            <a:r>
              <a:rPr lang="ru-RU" sz="4000" b="1" dirty="0" smtClean="0"/>
              <a:t>***</a:t>
            </a:r>
          </a:p>
          <a:p>
            <a:r>
              <a:rPr lang="ru-RU" sz="2000" b="1" i="1" dirty="0" smtClean="0"/>
              <a:t>Весна, весна! И всё ей радо.</a:t>
            </a:r>
          </a:p>
          <a:p>
            <a:r>
              <a:rPr lang="ru-RU" sz="2000" b="1" i="1" dirty="0" smtClean="0"/>
              <a:t>Как в забытьи каком стоишь</a:t>
            </a:r>
          </a:p>
          <a:p>
            <a:r>
              <a:rPr lang="ru-RU" sz="2000" b="1" i="1" dirty="0" smtClean="0"/>
              <a:t>И слышишь свежий запах сада</a:t>
            </a:r>
          </a:p>
          <a:p>
            <a:r>
              <a:rPr lang="ru-RU" sz="2000" b="1" i="1" dirty="0" smtClean="0"/>
              <a:t>И тёплый запах талых крыш.</a:t>
            </a:r>
          </a:p>
          <a:p>
            <a:r>
              <a:rPr lang="ru-RU" sz="2000" b="1" i="1" dirty="0" smtClean="0"/>
              <a:t>Дымятся чёрные бугры, </a:t>
            </a:r>
          </a:p>
          <a:p>
            <a:r>
              <a:rPr lang="ru-RU" sz="2000" b="1" i="1" dirty="0" smtClean="0"/>
              <a:t>И утром в воздухе нагретом</a:t>
            </a:r>
          </a:p>
          <a:p>
            <a:r>
              <a:rPr lang="ru-RU" sz="2000" b="1" i="1" dirty="0" smtClean="0"/>
              <a:t>Густые белые пары</a:t>
            </a:r>
          </a:p>
          <a:p>
            <a:r>
              <a:rPr lang="ru-RU" sz="2000" b="1" i="1" dirty="0" smtClean="0"/>
              <a:t>Напоены теплом и светом.</a:t>
            </a:r>
          </a:p>
          <a:p>
            <a:r>
              <a:rPr lang="ru-RU" sz="2000" b="1" i="1" dirty="0" smtClean="0"/>
              <a:t>                          (Иван Бунин)</a:t>
            </a:r>
            <a:endParaRPr lang="ru-RU" sz="2000" b="1" i="1" dirty="0"/>
          </a:p>
        </p:txBody>
      </p:sp>
      <p:pic>
        <p:nvPicPr>
          <p:cNvPr id="7172" name="Picture 4" descr="F:\Новая папка (3)\DSC02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7097"/>
          <a:stretch>
            <a:fillRect/>
          </a:stretch>
        </p:blipFill>
        <p:spPr bwMode="auto">
          <a:xfrm>
            <a:off x="4286248" y="2000240"/>
            <a:ext cx="461168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143280" cy="7143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***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28736"/>
            <a:ext cx="4000528" cy="481966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b="1" i="1" dirty="0" smtClean="0"/>
              <a:t>Смотри, как роща зеленеет,</a:t>
            </a:r>
          </a:p>
          <a:p>
            <a:r>
              <a:rPr lang="ru-RU" sz="2000" b="1" i="1" dirty="0" smtClean="0"/>
              <a:t>Палящим солнцем облита,</a:t>
            </a:r>
          </a:p>
          <a:p>
            <a:r>
              <a:rPr lang="ru-RU" sz="2000" b="1" i="1" dirty="0" smtClean="0"/>
              <a:t>А в ней какою негой веет</a:t>
            </a:r>
          </a:p>
          <a:p>
            <a:r>
              <a:rPr lang="ru-RU" sz="2000" b="1" i="1" dirty="0" smtClean="0"/>
              <a:t>От каждой ветки и листа!</a:t>
            </a:r>
          </a:p>
          <a:p>
            <a:r>
              <a:rPr lang="ru-RU" sz="2000" b="1" i="1" dirty="0" smtClean="0"/>
              <a:t>Войдём и сядем под корнями</a:t>
            </a:r>
          </a:p>
          <a:p>
            <a:r>
              <a:rPr lang="ru-RU" sz="2000" b="1" i="1" dirty="0" smtClean="0"/>
              <a:t>Дерев, поимых родником,-</a:t>
            </a:r>
          </a:p>
          <a:p>
            <a:r>
              <a:rPr lang="ru-RU" sz="2000" b="1" i="1" dirty="0" smtClean="0"/>
              <a:t>Там, где, обвеянный их мглами,</a:t>
            </a:r>
          </a:p>
          <a:p>
            <a:r>
              <a:rPr lang="ru-RU" sz="2000" b="1" i="1" dirty="0" smtClean="0"/>
              <a:t>Он шепчет в сумраке немом.</a:t>
            </a:r>
          </a:p>
          <a:p>
            <a:r>
              <a:rPr lang="ru-RU" sz="2000" b="1" i="1" dirty="0" smtClean="0"/>
              <a:t>                        (Фёдор Тютчев)</a:t>
            </a:r>
          </a:p>
          <a:p>
            <a:endParaRPr lang="ru-RU" sz="2000" dirty="0"/>
          </a:p>
        </p:txBody>
      </p:sp>
      <p:pic>
        <p:nvPicPr>
          <p:cNvPr id="9218" name="Picture 2" descr="F:\Новая папка (3)\IMAG0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57298"/>
            <a:ext cx="4786314" cy="3780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ocuments\фото\Лето 2013\DSC04601.JPG"/>
          <p:cNvPicPr>
            <a:picLocks noChangeAspect="1" noChangeArrowheads="1"/>
          </p:cNvPicPr>
          <p:nvPr/>
        </p:nvPicPr>
        <p:blipFill>
          <a:blip r:embed="rId2" cstate="print"/>
          <a:srcRect t="1293" r="5172"/>
          <a:stretch>
            <a:fillRect/>
          </a:stretch>
        </p:blipFill>
        <p:spPr bwMode="auto">
          <a:xfrm>
            <a:off x="0" y="785794"/>
            <a:ext cx="3929090" cy="545307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29058" y="500042"/>
            <a:ext cx="5357850" cy="57483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</a:t>
            </a:r>
            <a:r>
              <a:rPr lang="ru-RU" sz="2400" b="1" dirty="0" smtClean="0"/>
              <a:t>ДЕТСТВО</a:t>
            </a:r>
            <a:endParaRPr lang="ru-RU" b="1" dirty="0" smtClean="0"/>
          </a:p>
          <a:p>
            <a:pPr>
              <a:buNone/>
            </a:pPr>
            <a:r>
              <a:rPr lang="ru-RU" sz="2000" b="1" i="1" dirty="0" smtClean="0"/>
              <a:t>Чем жарче день, тем сладостней в бору</a:t>
            </a:r>
          </a:p>
          <a:p>
            <a:pPr>
              <a:buNone/>
            </a:pPr>
            <a:r>
              <a:rPr lang="ru-RU" sz="2000" b="1" i="1" dirty="0" smtClean="0"/>
              <a:t>Дышать сухим смолистым ароматом,</a:t>
            </a:r>
          </a:p>
          <a:p>
            <a:pPr>
              <a:buNone/>
            </a:pPr>
            <a:r>
              <a:rPr lang="ru-RU" sz="2000" b="1" i="1" dirty="0" smtClean="0"/>
              <a:t>И весело мне было поутру</a:t>
            </a:r>
          </a:p>
          <a:p>
            <a:pPr>
              <a:buNone/>
            </a:pPr>
            <a:r>
              <a:rPr lang="ru-RU" sz="2000" b="1" i="1" dirty="0" smtClean="0"/>
              <a:t>Бродить по этим солнечным палатам!</a:t>
            </a:r>
          </a:p>
          <a:p>
            <a:pPr>
              <a:buNone/>
            </a:pPr>
            <a:r>
              <a:rPr lang="ru-RU" sz="2000" b="1" i="1" dirty="0" smtClean="0"/>
              <a:t>Повсюду блеск, повсюду яркий свет,</a:t>
            </a:r>
          </a:p>
          <a:p>
            <a:pPr>
              <a:buNone/>
            </a:pPr>
            <a:r>
              <a:rPr lang="ru-RU" sz="2000" b="1" i="1" dirty="0" smtClean="0"/>
              <a:t>Песок – как шёлк… Прильну к сосне корявой</a:t>
            </a:r>
          </a:p>
          <a:p>
            <a:pPr>
              <a:buNone/>
            </a:pPr>
            <a:r>
              <a:rPr lang="ru-RU" sz="2000" b="1" i="1" dirty="0" smtClean="0"/>
              <a:t>И чувствую: мне только десять лет,</a:t>
            </a:r>
          </a:p>
          <a:p>
            <a:pPr>
              <a:buNone/>
            </a:pPr>
            <a:r>
              <a:rPr lang="ru-RU" sz="2000" b="1" i="1" dirty="0" smtClean="0"/>
              <a:t>А ствол – гигант, тяжёлый, величавый!</a:t>
            </a:r>
          </a:p>
          <a:p>
            <a:pPr>
              <a:buNone/>
            </a:pPr>
            <a:r>
              <a:rPr lang="ru-RU" sz="2000" b="1" i="1" dirty="0" smtClean="0"/>
              <a:t>Кора груба, морщиниста, красна,</a:t>
            </a:r>
          </a:p>
          <a:p>
            <a:pPr>
              <a:buNone/>
            </a:pPr>
            <a:r>
              <a:rPr lang="ru-RU" sz="2000" b="1" i="1" dirty="0" smtClean="0"/>
              <a:t>Но так тепла, так солнцем вся прогрета!</a:t>
            </a:r>
          </a:p>
          <a:p>
            <a:pPr>
              <a:buNone/>
            </a:pPr>
            <a:r>
              <a:rPr lang="ru-RU" sz="2000" b="1" i="1" dirty="0" smtClean="0"/>
              <a:t>И кажется, что пахнет не сосна, </a:t>
            </a:r>
          </a:p>
          <a:p>
            <a:pPr>
              <a:buNone/>
            </a:pPr>
            <a:r>
              <a:rPr lang="ru-RU" sz="2000" b="1" i="1" dirty="0" smtClean="0"/>
              <a:t>А зной и сухость солнечного лета.</a:t>
            </a:r>
          </a:p>
          <a:p>
            <a:pPr>
              <a:buNone/>
            </a:pPr>
            <a:r>
              <a:rPr lang="ru-RU" sz="2000" b="1" i="1" dirty="0" smtClean="0"/>
              <a:t>                                                 (Иван Бунин)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716</Words>
  <Application>Microsoft Office PowerPoint</Application>
  <PresentationFormat>Экран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Стихи о Родине, родной природе в иллюстрациях</vt:lpstr>
      <vt:lpstr>Слайд 2</vt:lpstr>
      <vt:lpstr>Слайд 3</vt:lpstr>
      <vt:lpstr>Слайд 4</vt:lpstr>
      <vt:lpstr>Слайд 5</vt:lpstr>
      <vt:lpstr>Слайд 6</vt:lpstr>
      <vt:lpstr>Слайд 7</vt:lpstr>
      <vt:lpstr>***</vt:lpstr>
      <vt:lpstr>Слайд 9</vt:lpstr>
      <vt:lpstr>Слайд 10</vt:lpstr>
      <vt:lpstr>Слайд 11</vt:lpstr>
      <vt:lpstr>             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о Родине, родной природе в иллюстрациях</dc:title>
  <dc:creator>завуч Исакова</dc:creator>
  <cp:lastModifiedBy>Пользователь</cp:lastModifiedBy>
  <cp:revision>38</cp:revision>
  <dcterms:created xsi:type="dcterms:W3CDTF">2016-02-02T09:05:53Z</dcterms:created>
  <dcterms:modified xsi:type="dcterms:W3CDTF">2019-10-25T15:21:03Z</dcterms:modified>
</cp:coreProperties>
</file>