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70" r:id="rId4"/>
    <p:sldId id="272" r:id="rId5"/>
    <p:sldId id="273" r:id="rId6"/>
    <p:sldId id="274" r:id="rId7"/>
    <p:sldId id="275" r:id="rId8"/>
    <p:sldId id="276" r:id="rId9"/>
    <p:sldId id="268" r:id="rId10"/>
    <p:sldId id="258" r:id="rId11"/>
    <p:sldId id="259" r:id="rId12"/>
    <p:sldId id="260" r:id="rId13"/>
    <p:sldId id="266" r:id="rId14"/>
    <p:sldId id="269" r:id="rId15"/>
    <p:sldId id="263" r:id="rId16"/>
    <p:sldId id="265" r:id="rId17"/>
    <p:sldId id="264" r:id="rId18"/>
    <p:sldId id="257" r:id="rId19"/>
    <p:sldId id="278" r:id="rId20"/>
    <p:sldId id="277" r:id="rId21"/>
    <p:sldId id="267" r:id="rId22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22AC-BC22-479E-8AB1-1004356F165A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0020-13F1-4329-8340-E4BDAF922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vsoch8.ucoz.ru/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text=&#1086;&#1076;&#1085;&#1086;&#1082;&#1083;&#1072;&#1089;&#1089;&#1085;&#1080;&#1082;&#1080;&amp;lr=62" TargetMode="External"/><Relationship Id="rId2" Type="http://schemas.openxmlformats.org/officeDocument/2006/relationships/hyperlink" Target="http://inmotus-design.ru/documents/requirements-for-the-logo-desig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lltouch.ru/glossary/favikon-sayta/" TargetMode="External"/><Relationship Id="rId5" Type="http://schemas.openxmlformats.org/officeDocument/2006/relationships/hyperlink" Target="http://znet.ru/raskrutka/favikon/" TargetMode="External"/><Relationship Id="rId4" Type="http://schemas.openxmlformats.org/officeDocument/2006/relationships/hyperlink" Target="https://yandex.ru/images/search?text=&#1102;&#1090;&#1100;&#1102;&#1073;&amp;lr=6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2420888"/>
            <a:ext cx="4896544" cy="154203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Проект: </a:t>
            </a:r>
            <a:br>
              <a:rPr lang="ru-RU" b="1" dirty="0" smtClean="0"/>
            </a:br>
            <a:r>
              <a:rPr lang="ru-RU" b="1" dirty="0" smtClean="0"/>
              <a:t>Создание </a:t>
            </a:r>
            <a:r>
              <a:rPr lang="ru-RU" b="1" dirty="0" err="1" smtClean="0"/>
              <a:t>фавикона</a:t>
            </a:r>
            <a:r>
              <a:rPr lang="ru-RU" b="1" dirty="0" smtClean="0"/>
              <a:t> для сайта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26064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КГКОУ КВСОШ № 8</a:t>
            </a:r>
            <a:endParaRPr lang="ru-RU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3528" y="5373216"/>
            <a:ext cx="2773964" cy="92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solidFill>
                  <a:srgbClr val="47627F"/>
                </a:solidFill>
              </a:rPr>
              <a:t>Проект выполнили:</a:t>
            </a:r>
            <a:br>
              <a:rPr lang="ru-RU" dirty="0" smtClean="0">
                <a:solidFill>
                  <a:srgbClr val="47627F"/>
                </a:solidFill>
              </a:rPr>
            </a:br>
            <a:r>
              <a:rPr lang="ru-RU" dirty="0" smtClean="0">
                <a:solidFill>
                  <a:srgbClr val="47627F"/>
                </a:solidFill>
              </a:rPr>
              <a:t>обучающиеся 11б класса</a:t>
            </a:r>
          </a:p>
          <a:p>
            <a:pPr algn="l"/>
            <a:r>
              <a:rPr lang="ru-RU" dirty="0" smtClean="0">
                <a:solidFill>
                  <a:srgbClr val="47627F"/>
                </a:solidFill>
              </a:rPr>
              <a:t>Проверили: учитель информатики</a:t>
            </a:r>
            <a:r>
              <a:rPr lang="en-US" dirty="0" smtClean="0">
                <a:solidFill>
                  <a:srgbClr val="47627F"/>
                </a:solidFill>
              </a:rPr>
              <a:t> (</a:t>
            </a:r>
            <a:r>
              <a:rPr lang="ru-RU" dirty="0" smtClean="0">
                <a:solidFill>
                  <a:srgbClr val="47627F"/>
                </a:solidFill>
              </a:rPr>
              <a:t>Новичихина Е.Н.</a:t>
            </a:r>
            <a:r>
              <a:rPr lang="en-US" dirty="0" smtClean="0">
                <a:solidFill>
                  <a:srgbClr val="47627F"/>
                </a:solidFill>
              </a:rPr>
              <a:t>)</a:t>
            </a:r>
            <a:endParaRPr lang="en-US" dirty="0">
              <a:solidFill>
                <a:srgbClr val="476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87208" cy="850106"/>
          </a:xfrm>
        </p:spPr>
        <p:txBody>
          <a:bodyPr>
            <a:noAutofit/>
          </a:bodyPr>
          <a:lstStyle/>
          <a:p>
            <a:r>
              <a:rPr lang="en-US" sz="3200" dirty="0" smtClean="0"/>
              <a:t>You Tube - </a:t>
            </a:r>
            <a:r>
              <a:rPr lang="ru-RU" sz="3200" dirty="0" err="1" smtClean="0"/>
              <a:t>видеохостинг</a:t>
            </a:r>
            <a:r>
              <a:rPr lang="ru-RU" sz="3200" dirty="0"/>
              <a:t>, предоставляющий пользователям услуги хранения, доставки и показа </a:t>
            </a:r>
            <a:r>
              <a:rPr lang="ru-RU" sz="3200" dirty="0" smtClean="0"/>
              <a:t>видео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6488"/>
            <a:ext cx="4392488" cy="299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4191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Google - </a:t>
            </a:r>
            <a:r>
              <a:rPr lang="ru-RU" sz="3200" dirty="0" smtClean="0"/>
              <a:t>система </a:t>
            </a:r>
            <a:r>
              <a:rPr lang="ru-RU" sz="3200" dirty="0"/>
              <a:t>поиска информации в сети интернет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00439"/>
            <a:ext cx="4128400" cy="246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5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/>
              <a:t>Вконтакте</a:t>
            </a:r>
            <a:r>
              <a:rPr lang="ru-RU" sz="2000" dirty="0" smtClean="0"/>
              <a:t> - российская </a:t>
            </a:r>
            <a:r>
              <a:rPr lang="ru-RU" sz="2000" dirty="0"/>
              <a:t>социальная </a:t>
            </a:r>
            <a:r>
              <a:rPr lang="ru-RU" sz="2000" dirty="0" smtClean="0"/>
              <a:t>сеть. Позволяет </a:t>
            </a:r>
            <a:r>
              <a:rPr lang="ru-RU" sz="2000" dirty="0"/>
              <a:t>пользователям отправлять друг другу сообщения, создавать собственные страницы и сообщества, обмениваться изображениями, </a:t>
            </a:r>
            <a:r>
              <a:rPr lang="ru-RU" sz="2000" dirty="0" smtClean="0"/>
              <a:t>аудио- </a:t>
            </a:r>
            <a:r>
              <a:rPr lang="ru-RU" sz="2000" dirty="0"/>
              <a:t>и видеозаписями, играть в </a:t>
            </a:r>
            <a:r>
              <a:rPr lang="ru-RU" sz="2000" dirty="0" err="1"/>
              <a:t>браузерные</a:t>
            </a:r>
            <a:r>
              <a:rPr lang="ru-RU" sz="2000" dirty="0"/>
              <a:t> игры.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36976"/>
            <a:ext cx="3384376" cy="223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3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Адрес сайта школы № 8 </a:t>
            </a: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vsoch8.ucoz.ru/gb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используется изображение сайта </a:t>
            </a:r>
            <a:r>
              <a:rPr lang="en-US" sz="2200" dirty="0" err="1" smtClean="0"/>
              <a:t>ucoz</a:t>
            </a:r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680"/>
            <a:ext cx="70407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320480" cy="407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8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Преимущества использования </a:t>
            </a:r>
            <a:r>
              <a:rPr lang="ru-RU" b="1" dirty="0" err="1" smtClean="0"/>
              <a:t>фавикона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2924944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0" indent="0" algn="ctr" fontAlgn="base">
              <a:buNone/>
            </a:pPr>
            <a:r>
              <a:rPr lang="ru-RU" dirty="0" smtClean="0"/>
              <a:t>Использование </a:t>
            </a:r>
            <a:r>
              <a:rPr lang="ru-RU" dirty="0" err="1"/>
              <a:t>favicon</a:t>
            </a:r>
            <a:r>
              <a:rPr lang="ru-RU" dirty="0"/>
              <a:t> приносит пользу со </a:t>
            </a:r>
            <a:r>
              <a:rPr lang="ru-RU" dirty="0" smtClean="0"/>
              <a:t>временем</a:t>
            </a:r>
            <a:r>
              <a:rPr lang="ru-RU" dirty="0"/>
              <a:t>:</a:t>
            </a:r>
          </a:p>
          <a:p>
            <a:pPr fontAlgn="base"/>
            <a:r>
              <a:rPr lang="ru-RU" dirty="0"/>
              <a:t>Когда пользователь открывает много вкладок в браузере, он может сразу определить, на какой из них находится сайт, даже если текст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названием уже не отображается;</a:t>
            </a:r>
          </a:p>
          <a:p>
            <a:pPr fontAlgn="base"/>
            <a:r>
              <a:rPr lang="ru-RU" dirty="0"/>
              <a:t>В выдаче Яндекса </a:t>
            </a:r>
            <a:r>
              <a:rPr lang="ru-RU" dirty="0" err="1"/>
              <a:t>фавикон</a:t>
            </a:r>
            <a:r>
              <a:rPr lang="ru-RU" dirty="0"/>
              <a:t> отображается слева от сайта или его страницы, что привлекает внимание посетителей и отличает его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других;</a:t>
            </a:r>
          </a:p>
          <a:p>
            <a:pPr fontAlgn="base"/>
            <a:r>
              <a:rPr lang="ru-RU" dirty="0"/>
              <a:t>Картинка хорошо запоминается и остается в памяти – в результате сайт становится более узнаваемым и привлекательным для пользователей.</a:t>
            </a:r>
          </a:p>
          <a:p>
            <a:pPr marL="0" indent="0" algn="ctr" fontAlgn="base">
              <a:buNone/>
            </a:pPr>
            <a:endParaRPr lang="ru-RU" dirty="0" smtClean="0"/>
          </a:p>
          <a:p>
            <a:pPr marL="0" indent="0" algn="ctr" fontAlgn="base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</a:t>
            </a:r>
            <a:r>
              <a:rPr lang="ru-RU" dirty="0" err="1"/>
              <a:t>фавикон</a:t>
            </a:r>
            <a:r>
              <a:rPr lang="ru-RU" dirty="0"/>
              <a:t> – часть образа сайта, которая выполняет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только эстетическую функцию, но и делает более удобным для пользователя поиск портала в закладках, вкладках, выдаче.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790502" cy="174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7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Требования к созданию </a:t>
            </a:r>
            <a:r>
              <a:rPr lang="ru-RU" dirty="0" err="1" smtClean="0"/>
              <a:t>фавикона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90689"/>
            <a:ext cx="7471742" cy="3900091"/>
          </a:xfrm>
        </p:spPr>
        <p:txBody>
          <a:bodyPr>
            <a:noAutofit/>
          </a:bodyPr>
          <a:lstStyle/>
          <a:p>
            <a:pPr fontAlgn="base"/>
            <a:r>
              <a:rPr lang="ru-RU" sz="2400" dirty="0"/>
              <a:t>Размер изображения </a:t>
            </a:r>
            <a:r>
              <a:rPr lang="ru-RU" sz="2400" dirty="0" smtClean="0"/>
              <a:t>16х16 </a:t>
            </a:r>
            <a:r>
              <a:rPr lang="ru-RU" sz="2400" dirty="0"/>
              <a:t>пикселей;</a:t>
            </a:r>
          </a:p>
          <a:p>
            <a:pPr fontAlgn="base"/>
            <a:r>
              <a:rPr lang="ru-RU" sz="2400" dirty="0"/>
              <a:t>Формат </a:t>
            </a:r>
            <a:r>
              <a:rPr lang="ru-RU" sz="2400" dirty="0" smtClean="0"/>
              <a:t>изображения </a:t>
            </a:r>
            <a:r>
              <a:rPr lang="ru-RU" sz="2400" dirty="0"/>
              <a:t>должен быть </a:t>
            </a:r>
            <a:r>
              <a:rPr lang="ru-RU" sz="2400" dirty="0" err="1"/>
              <a:t>ico</a:t>
            </a:r>
            <a:r>
              <a:rPr lang="ru-RU" sz="2400" dirty="0"/>
              <a:t>, </a:t>
            </a:r>
            <a:r>
              <a:rPr lang="ru-RU" sz="2400" dirty="0" err="1"/>
              <a:t>jpeg</a:t>
            </a:r>
            <a:r>
              <a:rPr lang="ru-RU" sz="2400" dirty="0"/>
              <a:t> или </a:t>
            </a:r>
            <a:r>
              <a:rPr lang="ru-RU" sz="2400" dirty="0" err="1"/>
              <a:t>png</a:t>
            </a:r>
            <a:r>
              <a:rPr lang="ru-RU" sz="2400" dirty="0"/>
              <a:t> (первый вариант – более предпочтительный для Яндекса);</a:t>
            </a:r>
          </a:p>
          <a:p>
            <a:pPr fontAlgn="base"/>
            <a:r>
              <a:rPr lang="ru-RU" sz="2400" dirty="0"/>
              <a:t>Картинка </a:t>
            </a:r>
            <a:r>
              <a:rPr lang="ru-RU" sz="2400" dirty="0" smtClean="0"/>
              <a:t>не должна быть размытая </a:t>
            </a:r>
            <a:r>
              <a:rPr lang="ru-RU" sz="2400" dirty="0"/>
              <a:t>или не уникальная – иногда по этим причинам поисковик блокирует иконки;</a:t>
            </a:r>
          </a:p>
          <a:p>
            <a:r>
              <a:rPr lang="ru-RU" sz="2400" dirty="0"/>
              <a:t>При разработке иконки следует учитывать, что изображение должно быть четким и хорошо различимым, несмотря на маленький формат. Поэтому лучше использовать как можно меньше отдельных объектов и не слишком много цветов. Можно посмотреть </a:t>
            </a:r>
            <a:r>
              <a:rPr lang="ru-RU" sz="2400" dirty="0" err="1"/>
              <a:t>фавиконы</a:t>
            </a:r>
            <a:r>
              <a:rPr lang="ru-RU" sz="2400" dirty="0"/>
              <a:t> конкурентов и подумать, как можно выделиться на их фоне.</a:t>
            </a:r>
          </a:p>
        </p:txBody>
      </p:sp>
    </p:spTree>
    <p:extLst>
      <p:ext uri="{BB962C8B-B14F-4D97-AF65-F5344CB8AC3E}">
        <p14:creationId xmlns:p14="http://schemas.microsoft.com/office/powerpoint/2010/main" val="4782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Визуальное представление </a:t>
            </a:r>
            <a:r>
              <a:rPr lang="ru-RU" dirty="0" smtClean="0"/>
              <a:t>должно </a:t>
            </a:r>
            <a:r>
              <a:rPr lang="ru-RU" dirty="0"/>
              <a:t>отвечать следующим </a:t>
            </a:r>
            <a:r>
              <a:rPr lang="ru-RU" dirty="0" smtClean="0"/>
              <a:t>требованиям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7704856" cy="4063306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/>
              <a:t>Ассоциативность </a:t>
            </a:r>
          </a:p>
          <a:p>
            <a:pPr marL="0" indent="0">
              <a:buNone/>
            </a:pPr>
            <a:r>
              <a:rPr lang="ru-RU" sz="3800" dirty="0"/>
              <a:t>Должен визуально отвечать объектам тематики, заданной видом деятельности компании и её подходом к работе.</a:t>
            </a:r>
          </a:p>
          <a:p>
            <a:r>
              <a:rPr lang="ru-RU" sz="3800" b="1" dirty="0" smtClean="0"/>
              <a:t>Уникальность</a:t>
            </a:r>
            <a:endParaRPr lang="ru-RU" sz="3800" b="1" dirty="0"/>
          </a:p>
          <a:p>
            <a:pPr marL="0" indent="0">
              <a:buNone/>
            </a:pPr>
            <a:r>
              <a:rPr lang="ru-RU" sz="3800" dirty="0"/>
              <a:t>Решение этой задачи относится к числу сложнейших, т. к. не просто найти оригинальную идею для  на высоко конкурентном рынке.</a:t>
            </a:r>
          </a:p>
          <a:p>
            <a:r>
              <a:rPr lang="ru-RU" sz="3800" b="1" dirty="0"/>
              <a:t>Запоминаемость </a:t>
            </a:r>
          </a:p>
          <a:p>
            <a:pPr marL="0" indent="0">
              <a:buNone/>
            </a:pPr>
            <a:r>
              <a:rPr lang="ru-RU" sz="3800" dirty="0"/>
              <a:t>Должен быть визуально запоминаемым и воспроизводиться в памяти при упоминании названия компании. Для достижения данной цели рекомендуется создавать фирменный </a:t>
            </a:r>
            <a:r>
              <a:rPr lang="ru-RU" sz="3800" dirty="0" err="1" smtClean="0"/>
              <a:t>фавиконс</a:t>
            </a:r>
            <a:r>
              <a:rPr lang="ru-RU" sz="3800" dirty="0"/>
              <a:t> использованием минимального количества деталей. Так он легче воспримется и лучше запомнится.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1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Для создания иконок существуют специальные программы и ресурсы, среди которых популярностью пользуются: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76872"/>
            <a:ext cx="7452320" cy="4165923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/>
              <a:t>favicon.cc</a:t>
            </a:r>
            <a:r>
              <a:rPr lang="ru-RU" dirty="0" smtClean="0"/>
              <a:t> </a:t>
            </a:r>
            <a:r>
              <a:rPr lang="ru-RU" dirty="0"/>
              <a:t>– простейший редактор позволит создать несложное изображение, принцип работы немного напоминает </a:t>
            </a:r>
            <a:r>
              <a:rPr lang="ru-RU" dirty="0" err="1"/>
              <a:t>Paint</a:t>
            </a:r>
            <a:r>
              <a:rPr lang="ru-RU" dirty="0"/>
              <a:t>. Также выбираются цвета, и выполняется рисунок нажатием на пиксельные квадраты, которые нужно закрасить. Есть инструмент для исправления. Созданную картинку здесь же можно сохранить на компьютер в качестве готового изображения </a:t>
            </a:r>
            <a:r>
              <a:rPr lang="ru-RU" dirty="0" err="1"/>
              <a:t>favicon</a:t>
            </a:r>
            <a:r>
              <a:rPr lang="ru-RU" dirty="0"/>
              <a:t>. </a:t>
            </a:r>
            <a:r>
              <a:rPr lang="ru-RU" dirty="0" smtClean="0"/>
              <a:t>Ресурс </a:t>
            </a:r>
            <a:r>
              <a:rPr lang="ru-RU" dirty="0"/>
              <a:t>также предлагает большой выбор готовых иконок;</a:t>
            </a:r>
          </a:p>
          <a:p>
            <a:pPr fontAlgn="base"/>
            <a:r>
              <a:rPr lang="ru-RU" b="1" dirty="0"/>
              <a:t>favicon.ru</a:t>
            </a:r>
            <a:r>
              <a:rPr lang="ru-RU" dirty="0"/>
              <a:t> – здесь лучше создавать </a:t>
            </a:r>
            <a:r>
              <a:rPr lang="ru-RU" dirty="0" err="1"/>
              <a:t>фавиконы</a:t>
            </a:r>
            <a:r>
              <a:rPr lang="ru-RU" dirty="0"/>
              <a:t> из уже готовых изображений. Картинка загружается с компьютера, обрабатывается системой и преобразуется в файл favicon.ico, который затем можно скачать;</a:t>
            </a:r>
          </a:p>
          <a:p>
            <a:pPr fontAlgn="base"/>
            <a:r>
              <a:rPr lang="ru-RU" b="1" dirty="0" err="1"/>
              <a:t>iconj</a:t>
            </a:r>
            <a:r>
              <a:rPr lang="ru-RU" b="1" dirty="0"/>
              <a:t> и audit4web </a:t>
            </a:r>
            <a:r>
              <a:rPr lang="ru-RU" dirty="0"/>
              <a:t>– базы, в которых можно найти готовые </a:t>
            </a:r>
            <a:r>
              <a:rPr lang="ru-RU" dirty="0" err="1"/>
              <a:t>фавиконы</a:t>
            </a:r>
            <a:r>
              <a:rPr lang="ru-RU" dirty="0"/>
              <a:t>.</a:t>
            </a:r>
          </a:p>
          <a:p>
            <a:r>
              <a:rPr lang="ru-RU" dirty="0" smtClean="0"/>
              <a:t>можно </a:t>
            </a:r>
            <a:r>
              <a:rPr lang="ru-RU" dirty="0"/>
              <a:t>обратиться за разработкой изображения и к дизайнеру, но это обойдется существенно дороже.</a:t>
            </a:r>
          </a:p>
        </p:txBody>
      </p:sp>
    </p:spTree>
    <p:extLst>
      <p:ext uri="{BB962C8B-B14F-4D97-AF65-F5344CB8AC3E}">
        <p14:creationId xmlns:p14="http://schemas.microsoft.com/office/powerpoint/2010/main" val="2485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Фавиконки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9959"/>
            <a:ext cx="7812360" cy="417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1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Созданные </a:t>
            </a:r>
            <a:r>
              <a:rPr lang="ru-RU" dirty="0" err="1" smtClean="0"/>
              <a:t>фавиконы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17375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газета\Лебеде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1"/>
            <a:ext cx="165536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98" y="1754364"/>
            <a:ext cx="1296143" cy="162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64088" y="4149080"/>
            <a:ext cx="980729" cy="166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E:\иконки\Безымян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23708"/>
            <a:ext cx="2160240" cy="18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3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Содержание</a:t>
            </a: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96440" y="4459224"/>
            <a:ext cx="5105402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93" y="1471"/>
              <a:ext cx="131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Библиография</a:t>
              </a:r>
              <a:endParaRPr lang="en-US" sz="2400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96440" y="1944624"/>
            <a:ext cx="5105400" cy="555625"/>
            <a:chOff x="1248" y="2030"/>
            <a:chExt cx="3216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842" y="2061"/>
              <a:ext cx="9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Введение</a:t>
              </a:r>
              <a:endParaRPr lang="en-US" sz="240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96440" y="2782824"/>
            <a:ext cx="5105400" cy="565150"/>
            <a:chOff x="1248" y="2640"/>
            <a:chExt cx="3216" cy="356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27" y="2705"/>
              <a:ext cx="7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Проект</a:t>
              </a:r>
              <a:endParaRPr lang="en-US" sz="2400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996440" y="3621024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93" y="3286"/>
              <a:ext cx="7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Выводы</a:t>
              </a:r>
              <a:endParaRPr lang="en-US" sz="2400" dirty="0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843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36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893" y="126876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Мы </a:t>
            </a:r>
            <a:r>
              <a:rPr lang="ru-RU" dirty="0"/>
              <a:t>узнали, что такое </a:t>
            </a:r>
            <a:r>
              <a:rPr lang="ru-RU" dirty="0" err="1"/>
              <a:t>фавикон</a:t>
            </a:r>
            <a:r>
              <a:rPr lang="ru-RU" dirty="0"/>
              <a:t>. Рассмотрели его назначение, критерии </a:t>
            </a:r>
            <a:r>
              <a:rPr lang="ru-RU" dirty="0" smtClean="0"/>
              <a:t>эффективности. </a:t>
            </a:r>
          </a:p>
          <a:p>
            <a:pPr marL="0" indent="0">
              <a:buNone/>
            </a:pPr>
            <a:r>
              <a:rPr lang="ru-RU" dirty="0" smtClean="0"/>
              <a:t>Иконку </a:t>
            </a:r>
            <a:r>
              <a:rPr lang="ru-RU" dirty="0"/>
              <a:t>для сайта необходимо использовать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в эстетических, так и в практических целях.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2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Библиография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844824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inmotus-design.ru/documents/requirements-for-the-logo-design</a:t>
            </a:r>
            <a:endParaRPr lang="ru-RU" dirty="0" smtClean="0"/>
          </a:p>
          <a:p>
            <a:r>
              <a:rPr lang="ru-RU" dirty="0">
                <a:hlinkClick r:id="rId3"/>
              </a:rPr>
              <a:t>https://yandex.ru/search/?</a:t>
            </a:r>
            <a:r>
              <a:rPr lang="ru-RU" dirty="0" smtClean="0">
                <a:hlinkClick r:id="rId3"/>
              </a:rPr>
              <a:t>text=одноклассники&amp;lr=62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https</a:t>
            </a:r>
            <a:r>
              <a:rPr lang="ru-RU" dirty="0">
                <a:hlinkClick r:id="rId4"/>
              </a:rPr>
              <a:t>://</a:t>
            </a:r>
            <a:r>
              <a:rPr lang="ru-RU" dirty="0" smtClean="0">
                <a:hlinkClick r:id="rId4"/>
              </a:rPr>
              <a:t>yandex.ru/images/search?text=ютьюб&amp;lr=62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</a:t>
            </a:r>
            <a:r>
              <a:rPr lang="ru-RU" dirty="0">
                <a:hlinkClick r:id="rId5"/>
              </a:rPr>
              <a:t>://znet.ru/raskrutka/favikon</a:t>
            </a:r>
            <a:r>
              <a:rPr lang="ru-RU" dirty="0" smtClean="0">
                <a:hlinkClick r:id="rId5"/>
              </a:rPr>
              <a:t>/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https://www.calltouch.ru/glossary/favikon-sayta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ru-RU" dirty="0"/>
              <a:t>Информатика. 9-11 классы: проектная деятельность учащихся/авт.-сост. Э.С Ларина-Волгоград: Учитель, 2009.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7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700808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У </a:t>
            </a:r>
            <a:r>
              <a:rPr lang="ru-RU" dirty="0"/>
              <a:t>человека в эпоху клипового мышления развита визуальная память. Он не запоминает текст или названия, но очень хорошо откликается на яркую графику. Бренды, раскрученные сайты узнаются, в том числе, по </a:t>
            </a:r>
            <a:r>
              <a:rPr lang="ru-RU" dirty="0" err="1" smtClean="0"/>
              <a:t>фавикону</a:t>
            </a:r>
            <a:r>
              <a:rPr lang="ru-RU" dirty="0"/>
              <a:t> </a:t>
            </a:r>
            <a:r>
              <a:rPr lang="ru-RU" dirty="0" smtClean="0"/>
              <a:t>– эта маленькая деталь на сайте играет большую роль в дизайне. </a:t>
            </a:r>
          </a:p>
          <a:p>
            <a:pPr marL="0" indent="0">
              <a:buNone/>
            </a:pPr>
            <a:r>
              <a:rPr lang="ru-RU" dirty="0" smtClean="0"/>
              <a:t>О такой </a:t>
            </a:r>
            <a:r>
              <a:rPr lang="ru-RU" dirty="0"/>
              <a:t>маленькой </a:t>
            </a:r>
            <a:r>
              <a:rPr lang="ru-RU" dirty="0" err="1"/>
              <a:t>детальке</a:t>
            </a:r>
            <a:r>
              <a:rPr lang="ru-RU" dirty="0"/>
              <a:t> мы сегодня с вами и поговорим...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46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8978" y="854579"/>
            <a:ext cx="7050282" cy="56829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Описание проекта</a:t>
            </a:r>
          </a:p>
          <a:p>
            <a:r>
              <a:rPr lang="ru-RU" dirty="0"/>
              <a:t>Предмет: </a:t>
            </a:r>
            <a:r>
              <a:rPr lang="ru-RU" dirty="0" smtClean="0"/>
              <a:t>информатика </a:t>
            </a:r>
            <a:r>
              <a:rPr lang="ru-RU" dirty="0"/>
              <a:t>и ИКТ</a:t>
            </a:r>
          </a:p>
          <a:p>
            <a:r>
              <a:rPr lang="ru-RU" dirty="0"/>
              <a:t>Проект: </a:t>
            </a:r>
            <a:r>
              <a:rPr lang="ru-RU" dirty="0" smtClean="0"/>
              <a:t>Создание </a:t>
            </a:r>
            <a:r>
              <a:rPr lang="ru-RU" dirty="0" err="1" smtClean="0"/>
              <a:t>фавикона</a:t>
            </a:r>
            <a:r>
              <a:rPr lang="ru-RU" dirty="0" smtClean="0"/>
              <a:t> для сайта школы.</a:t>
            </a:r>
            <a:endParaRPr lang="ru-RU" dirty="0"/>
          </a:p>
          <a:p>
            <a:r>
              <a:rPr lang="ru-RU" dirty="0"/>
              <a:t>Класс: </a:t>
            </a:r>
            <a:r>
              <a:rPr lang="ru-RU" dirty="0" smtClean="0"/>
              <a:t>11б</a:t>
            </a:r>
            <a:endParaRPr lang="ru-RU" dirty="0"/>
          </a:p>
          <a:p>
            <a:r>
              <a:rPr lang="ru-RU" dirty="0"/>
              <a:t>Характер проекта: </a:t>
            </a:r>
            <a:r>
              <a:rPr lang="ru-RU" dirty="0" smtClean="0"/>
              <a:t>предметный</a:t>
            </a:r>
            <a:endParaRPr lang="ru-RU" dirty="0"/>
          </a:p>
          <a:p>
            <a:r>
              <a:rPr lang="ru-RU" dirty="0"/>
              <a:t>Разделы </a:t>
            </a:r>
            <a:r>
              <a:rPr lang="ru-RU" dirty="0" smtClean="0"/>
              <a:t>науки: информатика </a:t>
            </a:r>
            <a:r>
              <a:rPr lang="ru-RU" dirty="0"/>
              <a:t>и </a:t>
            </a:r>
            <a:r>
              <a:rPr lang="ru-RU" dirty="0" smtClean="0"/>
              <a:t>ИКТ</a:t>
            </a:r>
          </a:p>
          <a:p>
            <a:r>
              <a:rPr lang="ru-RU" dirty="0" smtClean="0"/>
              <a:t>Тип проекта: ознакомительно-ориентировочный (информационный)</a:t>
            </a:r>
          </a:p>
          <a:p>
            <a:r>
              <a:rPr lang="ru-RU" dirty="0" smtClean="0"/>
              <a:t>Оборудование</a:t>
            </a:r>
            <a:r>
              <a:rPr lang="ru-RU" dirty="0"/>
              <a:t>: ПК</a:t>
            </a:r>
          </a:p>
          <a:p>
            <a:r>
              <a:rPr lang="ru-RU" dirty="0"/>
              <a:t>Цель проекта: создание </a:t>
            </a:r>
            <a:r>
              <a:rPr lang="ru-RU" dirty="0" smtClean="0"/>
              <a:t>иконки для школьного сайта средствами программы </a:t>
            </a:r>
            <a:r>
              <a:rPr lang="en-US" dirty="0" smtClean="0"/>
              <a:t>Paint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3720" y="85458"/>
            <a:ext cx="696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Проект: </a:t>
            </a:r>
            <a:r>
              <a:rPr lang="ru-RU" b="1" dirty="0" smtClean="0">
                <a:solidFill>
                  <a:srgbClr val="04105A"/>
                </a:solidFill>
              </a:rPr>
              <a:t>Создание </a:t>
            </a:r>
            <a:r>
              <a:rPr lang="ru-RU" b="1" dirty="0" err="1" smtClean="0">
                <a:solidFill>
                  <a:srgbClr val="04105A"/>
                </a:solidFill>
              </a:rPr>
              <a:t>фавикона</a:t>
            </a:r>
            <a:r>
              <a:rPr lang="ru-RU" b="1" dirty="0" smtClean="0">
                <a:solidFill>
                  <a:srgbClr val="04105A"/>
                </a:solidFill>
              </a:rPr>
              <a:t> для сайта школы.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5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56374" y="2333002"/>
            <a:ext cx="864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401510" y="1974079"/>
            <a:ext cx="7113840" cy="408366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Определить </a:t>
            </a:r>
            <a:r>
              <a:rPr lang="ru-RU" dirty="0"/>
              <a:t>источники получения информации.</a:t>
            </a:r>
          </a:p>
          <a:p>
            <a:pPr marL="342900" indent="-342900" algn="just">
              <a:buAutoNum type="arabicPeriod"/>
            </a:pPr>
            <a:r>
              <a:rPr lang="ru-RU" dirty="0"/>
              <a:t>Собрать доступную информацию </a:t>
            </a:r>
            <a:r>
              <a:rPr lang="ru-RU" dirty="0" smtClean="0"/>
              <a:t>о значении </a:t>
            </a:r>
            <a:r>
              <a:rPr lang="ru-RU" dirty="0" err="1" smtClean="0"/>
              <a:t>фавикона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/>
              <a:t>Определить критерии группировки, сгруппировать собранную информацию.</a:t>
            </a:r>
          </a:p>
          <a:p>
            <a:pPr marL="342900" indent="-342900" algn="just">
              <a:buAutoNum type="arabicPeriod"/>
            </a:pPr>
            <a:r>
              <a:rPr lang="ru-RU" dirty="0"/>
              <a:t>С помощью ПК создать образцы </a:t>
            </a:r>
            <a:r>
              <a:rPr lang="ru-RU" dirty="0" err="1" smtClean="0"/>
              <a:t>фавиконов</a:t>
            </a:r>
            <a:r>
              <a:rPr lang="ru-RU" dirty="0" smtClean="0"/>
              <a:t>. Выбрать </a:t>
            </a:r>
            <a:r>
              <a:rPr lang="ru-RU" dirty="0" err="1" smtClean="0"/>
              <a:t>фавикон</a:t>
            </a:r>
            <a:r>
              <a:rPr lang="ru-RU" dirty="0" smtClean="0"/>
              <a:t> для сайта школы.</a:t>
            </a:r>
            <a:endParaRPr lang="ru-RU" dirty="0"/>
          </a:p>
          <a:p>
            <a:pPr marL="342900" indent="-342900" algn="just">
              <a:buAutoNum type="arabicPeriod"/>
            </a:pPr>
            <a:r>
              <a:rPr lang="ru-RU" dirty="0"/>
              <a:t>Проанализировать информацию, сделать выводы.</a:t>
            </a:r>
          </a:p>
          <a:p>
            <a:pPr marL="342900" indent="-342900" algn="just">
              <a:buAutoNum type="arabicPeriod"/>
            </a:pPr>
            <a:r>
              <a:rPr lang="ru-RU" dirty="0"/>
              <a:t>Представить собранную информацию в виде презентации.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090" y="365126"/>
            <a:ext cx="6259260" cy="6689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Определение проблемы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884" y="1264778"/>
            <a:ext cx="7246834" cy="10682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Нужен ли этот значок сайту, как он влияет на поведенческие метрики посетителей, помогает ли в продвижении?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6374" y="2333002"/>
            <a:ext cx="864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9925" y="2910348"/>
            <a:ext cx="6259260" cy="668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Гипотеза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36138" y="3998008"/>
            <a:ext cx="7246834" cy="1068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Возможно создание </a:t>
            </a:r>
            <a:r>
              <a:rPr lang="ru-RU" dirty="0" err="1" smtClean="0"/>
              <a:t>фавикона</a:t>
            </a:r>
            <a:r>
              <a:rPr lang="ru-RU" dirty="0" smtClean="0"/>
              <a:t> средствами программы </a:t>
            </a:r>
            <a:r>
              <a:rPr lang="en-US" dirty="0" smtClean="0"/>
              <a:t>Paint</a:t>
            </a:r>
            <a:r>
              <a:rPr lang="ru-RU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7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912"/>
            <a:ext cx="7886700" cy="6409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8422" y="1076770"/>
            <a:ext cx="7195558" cy="510019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Поиск и отбор информации о значении </a:t>
            </a:r>
            <a:r>
              <a:rPr lang="ru-RU" sz="1600" dirty="0" err="1" smtClean="0"/>
              <a:t>фавикона</a:t>
            </a:r>
            <a:r>
              <a:rPr lang="ru-RU" sz="1600" dirty="0" smtClean="0"/>
              <a:t> на сайте, способах создания </a:t>
            </a:r>
            <a:r>
              <a:rPr lang="ru-RU" sz="1600" dirty="0" err="1" smtClean="0"/>
              <a:t>фавикона</a:t>
            </a:r>
            <a:r>
              <a:rPr lang="ru-RU" sz="1600" dirty="0" smtClean="0"/>
              <a:t> (использовались Интернет-ресурсы, библиотека школы № 8).</a:t>
            </a:r>
          </a:p>
          <a:p>
            <a:r>
              <a:rPr lang="ru-RU" sz="1600" dirty="0" smtClean="0"/>
              <a:t>Аналитическая работа над собранными фактами. Полученная информация анализировалась и группировалась. В результате была разделена на четыре группы: 1. Что такое </a:t>
            </a:r>
            <a:r>
              <a:rPr lang="ru-RU" sz="1600" dirty="0" err="1" smtClean="0"/>
              <a:t>фавикон</a:t>
            </a:r>
            <a:r>
              <a:rPr lang="ru-RU" sz="1600" dirty="0" smtClean="0"/>
              <a:t> и его значение. 2. Программные  требования к созданию </a:t>
            </a:r>
            <a:r>
              <a:rPr lang="ru-RU" sz="1600" dirty="0" err="1" smtClean="0"/>
              <a:t>фавикона</a:t>
            </a:r>
            <a:r>
              <a:rPr lang="ru-RU" sz="1600" dirty="0" smtClean="0"/>
              <a:t>. 3. Визуальные требования к созданию </a:t>
            </a:r>
            <a:r>
              <a:rPr lang="ru-RU" sz="1600" dirty="0" err="1" smtClean="0"/>
              <a:t>фавикона</a:t>
            </a:r>
            <a:r>
              <a:rPr lang="ru-RU" sz="1600" dirty="0" smtClean="0"/>
              <a:t>. 4. Создание </a:t>
            </a:r>
            <a:r>
              <a:rPr lang="ru-RU" sz="1600" dirty="0" err="1" smtClean="0"/>
              <a:t>фпвикона</a:t>
            </a:r>
            <a:r>
              <a:rPr lang="ru-RU" sz="1600" dirty="0" smtClean="0"/>
              <a:t> средствами программы </a:t>
            </a:r>
            <a:r>
              <a:rPr lang="en-US" sz="1600" dirty="0" smtClean="0"/>
              <a:t>Paint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Формирование выводов (результаты работы обобщены и оформлены в виде выводов).</a:t>
            </a:r>
          </a:p>
          <a:p>
            <a:r>
              <a:rPr lang="ru-RU" sz="1600" dirty="0" smtClean="0"/>
              <a:t>Оформление результатов (выбор программной реализации - презентация).</a:t>
            </a:r>
          </a:p>
          <a:p>
            <a:r>
              <a:rPr lang="ru-RU" sz="1600" dirty="0" smtClean="0"/>
              <a:t>Получение обратной связи (информация оформлена в виде электронной газеты и представлена для ознакомления обучающимся школы № 8 (для выбора </a:t>
            </a:r>
            <a:r>
              <a:rPr lang="ru-RU" sz="1600" dirty="0" err="1" smtClean="0"/>
              <a:t>фавикона</a:t>
            </a:r>
            <a:r>
              <a:rPr lang="ru-RU" sz="1600" dirty="0" smtClean="0"/>
              <a:t> для сайта школы, соответствующего всем требованиям).</a:t>
            </a:r>
          </a:p>
          <a:p>
            <a:pPr marL="0" indent="0" algn="just">
              <a:buNone/>
            </a:pPr>
            <a:r>
              <a:rPr lang="ru-RU" sz="1600" dirty="0" smtClean="0"/>
              <a:t>Обучающиеся отметили для себя, что исследуемая тема вызвала интерес, особенно при создании собственного </a:t>
            </a:r>
            <a:r>
              <a:rPr lang="ru-RU" sz="1600" dirty="0" err="1" smtClean="0"/>
              <a:t>фавикона</a:t>
            </a:r>
            <a:r>
              <a:rPr lang="ru-RU" sz="1600" dirty="0" smtClean="0"/>
              <a:t> на ПК).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8655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Описание </a:t>
            </a:r>
            <a:br>
              <a:rPr lang="ru-RU" dirty="0" smtClean="0"/>
            </a:br>
            <a:r>
              <a:rPr lang="ru-RU" dirty="0" smtClean="0"/>
              <a:t>программного продукта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916832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Презентация создана средствами </a:t>
            </a:r>
            <a:br>
              <a:rPr lang="ru-RU" dirty="0" smtClean="0"/>
            </a:br>
            <a:r>
              <a:rPr lang="en-US" dirty="0" smtClean="0"/>
              <a:t>Microsoft PowerPoint</a:t>
            </a:r>
          </a:p>
          <a:p>
            <a:r>
              <a:rPr lang="ru-RU" dirty="0" smtClean="0"/>
              <a:t>Содержательная часть проекта. </a:t>
            </a:r>
          </a:p>
          <a:p>
            <a:r>
              <a:rPr lang="ru-RU" dirty="0" smtClean="0"/>
              <a:t>Определение </a:t>
            </a:r>
            <a:r>
              <a:rPr lang="ru-RU" dirty="0" err="1" smtClean="0"/>
              <a:t>фавикона</a:t>
            </a:r>
            <a:r>
              <a:rPr lang="ru-RU" dirty="0" smtClean="0"/>
              <a:t>. Его значение.</a:t>
            </a:r>
          </a:p>
          <a:p>
            <a:r>
              <a:rPr lang="ru-RU" dirty="0" smtClean="0"/>
              <a:t>Работы 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7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8587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такое </a:t>
            </a:r>
            <a:r>
              <a:rPr lang="ru-RU" b="1" dirty="0" err="1" smtClean="0"/>
              <a:t>фавикон</a:t>
            </a:r>
            <a:r>
              <a:rPr lang="ru-RU" b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50912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Фавикон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Favicon</a:t>
            </a:r>
            <a:r>
              <a:rPr lang="ru-RU" dirty="0"/>
              <a:t> – сокращение от «</a:t>
            </a:r>
            <a:r>
              <a:rPr lang="ru-RU" dirty="0" err="1"/>
              <a:t>favorite</a:t>
            </a:r>
            <a:r>
              <a:rPr lang="ru-RU" dirty="0"/>
              <a:t> </a:t>
            </a:r>
            <a:r>
              <a:rPr lang="ru-RU" dirty="0" err="1"/>
              <a:t>icon</a:t>
            </a:r>
            <a:r>
              <a:rPr lang="ru-RU" dirty="0"/>
              <a:t>») </a:t>
            </a:r>
            <a:r>
              <a:rPr lang="ru-RU" dirty="0" smtClean="0"/>
              <a:t>— это изображение, которое отображается в адресной строке браузера перед адресом</a:t>
            </a:r>
            <a:r>
              <a:rPr lang="ru-RU" dirty="0"/>
              <a:t>, во вкладке, соответствующей окну с открытой страницей сайта, а также при добавлении ресурса во вкладки с избранным.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490426" cy="214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4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powerpointbase.com-871</Template>
  <TotalTime>298</TotalTime>
  <Words>749</Words>
  <Application>Microsoft Office PowerPoint</Application>
  <PresentationFormat>Экран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Проект:  Создание фавикона для сайта школы</vt:lpstr>
      <vt:lpstr>Содержание</vt:lpstr>
      <vt:lpstr>Введение</vt:lpstr>
      <vt:lpstr>Презентация PowerPoint</vt:lpstr>
      <vt:lpstr>Задачи проекта</vt:lpstr>
      <vt:lpstr>Определение проблемы</vt:lpstr>
      <vt:lpstr>Этапы деятельности</vt:lpstr>
      <vt:lpstr>Описание  программного продукта</vt:lpstr>
      <vt:lpstr>Что такое фавикон? </vt:lpstr>
      <vt:lpstr>You Tube - видеохостинг, предоставляющий пользователям услуги хранения, доставки и показа видео</vt:lpstr>
      <vt:lpstr>Google - система поиска информации в сети интернет </vt:lpstr>
      <vt:lpstr>Вконтакте - российская социальная сеть. Позволяет пользователям отправлять друг другу сообщения, создавать собственные страницы и сообщества, обмениваться изображениями, аудио- и видеозаписями, играть в браузерные игры.</vt:lpstr>
      <vt:lpstr>Адрес сайта школы № 8  http://vsoch8.ucoz.ru/gb используется изображение сайта ucoz  </vt:lpstr>
      <vt:lpstr>Преимущества использования фавикона  </vt:lpstr>
      <vt:lpstr>Требования к созданию фавикона</vt:lpstr>
      <vt:lpstr>Визуальное представление должно отвечать следующим требованиям</vt:lpstr>
      <vt:lpstr>Для создания иконок существуют специальные программы и ресурсы, среди которых популярностью пользуются: </vt:lpstr>
      <vt:lpstr>Фавиконки</vt:lpstr>
      <vt:lpstr>Созданные фавиконы</vt:lpstr>
      <vt:lpstr>3. Выводы</vt:lpstr>
      <vt:lpstr>Библиография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55555</dc:creator>
  <cp:lastModifiedBy>55555</cp:lastModifiedBy>
  <cp:revision>24</cp:revision>
  <cp:lastPrinted>2020-01-13T14:40:20Z</cp:lastPrinted>
  <dcterms:created xsi:type="dcterms:W3CDTF">2020-01-11T12:50:21Z</dcterms:created>
  <dcterms:modified xsi:type="dcterms:W3CDTF">2020-02-02T12:20:18Z</dcterms:modified>
</cp:coreProperties>
</file>