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70" r:id="rId8"/>
    <p:sldId id="265" r:id="rId9"/>
    <p:sldId id="271" r:id="rId10"/>
    <p:sldId id="261" r:id="rId11"/>
    <p:sldId id="262" r:id="rId12"/>
    <p:sldId id="263" r:id="rId13"/>
    <p:sldId id="264" r:id="rId14"/>
    <p:sldId id="268" r:id="rId15"/>
    <p:sldId id="267" r:id="rId16"/>
    <p:sldId id="269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E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6" autoAdjust="0"/>
    <p:restoredTop sz="94643"/>
  </p:normalViewPr>
  <p:slideViewPr>
    <p:cSldViewPr>
      <p:cViewPr>
        <p:scale>
          <a:sx n="66" d="100"/>
          <a:sy n="66" d="100"/>
        </p:scale>
        <p:origin x="2440" y="7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19.03.19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19.03.19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19.03.19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19.03.19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204864"/>
            <a:ext cx="5723468" cy="182809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Семейная традиция</a:t>
            </a:r>
            <a:endParaRPr lang="ru-RU" sz="7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5949280"/>
            <a:ext cx="7560840" cy="904528"/>
          </a:xfrm>
        </p:spPr>
        <p:txBody>
          <a:bodyPr>
            <a:normAutofit/>
          </a:bodyPr>
          <a:lstStyle/>
          <a:p>
            <a:pPr algn="l"/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Выполнил: Ученик 5 «к» класса </a:t>
            </a:r>
          </a:p>
          <a:p>
            <a:pPr algn="l"/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Лоскутников Максим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31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60648"/>
            <a:ext cx="3682752" cy="625070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чаю мы обычно стряпаем печение с джемом «Рогалики». Для этого замешиваем тесто и раскатываем его.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4140460" cy="5520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4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240360" cy="589066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Затем вырезаем кружочки и делим каждый кружок на 8 частей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4104456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49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240360" cy="625070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Далее выкладываем джем и сворачиваем в трубочки. 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4104456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04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7228" y="385474"/>
            <a:ext cx="3538736" cy="589066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Завершающим этапом отправляем печенье в духовку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4104456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718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384376" cy="610669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 праздничный стол готов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4014446" cy="5352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074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4359" y="490663"/>
            <a:ext cx="5328592" cy="2290265"/>
          </a:xfrm>
        </p:spPr>
        <p:txBody>
          <a:bodyPr>
            <a:noAutofit/>
          </a:bodyPr>
          <a:lstStyle/>
          <a:p>
            <a:r>
              <a:rPr lang="ru-RU" sz="3200" b="1" i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каждый день рождение я 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изготавливаю </a:t>
            </a:r>
            <a:b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красивую открытку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учу стишок 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4206" y="1150069"/>
            <a:ext cx="3816424" cy="2829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75310" y="2169506"/>
            <a:ext cx="3506691" cy="4729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213692" y="4534274"/>
            <a:ext cx="23501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пишу </a:t>
            </a:r>
            <a:br>
              <a:rPr lang="ru-RU" sz="3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пожелания </a:t>
            </a:r>
            <a:endParaRPr lang="ru-RU" sz="3200" b="1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души.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81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6034682"/>
          </a:xfrm>
        </p:spPr>
        <p:txBody>
          <a:bodyPr>
            <a:normAutofit/>
          </a:bodyPr>
          <a:lstStyle/>
          <a:p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Мама была очень рада и счастлива получив огромное количество подарков, поздравлений от души.</a:t>
            </a:r>
            <a:b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0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4176464" cy="5568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13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204864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Надо обязательно соблюдать семейные традиции, они нас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сближают,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приносят радость и праздник в дом, дарят хорошее настроение, теплоту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близких.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128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8264" y="260648"/>
            <a:ext cx="1651783" cy="5661248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836712"/>
            <a:ext cx="72728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каждой семье есть свои большие и маленькие традиции, объединяющие всех родных не в обязательном порядке, а по желанию души. Одна </a:t>
            </a: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традиций нашей семьи это празднование дня рождения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4693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52928" cy="1728192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этому дню мы готовимся заранее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Составляем меню, покупаем и  делаем своими руками подарки, готовим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праздничные</a:t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угощения.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784" y="2205038"/>
            <a:ext cx="5376333" cy="4032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852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456384" cy="632271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праздничный стол мы печем пиццу. </a:t>
            </a:r>
            <a:b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этого замешиваем тесто и тщательно раскатываем его. </a:t>
            </a:r>
            <a:endParaRPr lang="ru-RU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4608512" cy="5795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921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188640"/>
            <a:ext cx="3672408" cy="626469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Далее подготавливаем начинку для пиццы, для этого режем овощи: помидоры, огурцы, перцы, обжариваем лук с грибами и выкладываем на раскатанное тесто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4266474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238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528392" cy="625070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завершение посыпаем пиццу сыром, рисуем сеточку майонезом  и отправляем в духовку.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9"/>
            <a:ext cx="4176464" cy="5568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95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304692" cy="95523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Одно из праздничных блюд готово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56792"/>
            <a:ext cx="502884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522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332656"/>
            <a:ext cx="3682752" cy="6178698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Главным блюдом нашего праздничного стола являются позы.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Позы - 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национальное блюдо бурятской и монгольской кухни.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 Готовится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оно 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пару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кушанье должно обязательно сохранять мясной вкус и аромат, поэтому состав не содержит какие-либо овощи, а допускается включение в фарш только чеснока или лука. Приготовление теста практически ничем не отличается от пельменного.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4176464" cy="5568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898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59" y="476672"/>
            <a:ext cx="7772400" cy="108012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Второе блюдо готово</a:t>
            </a:r>
            <a:endParaRPr lang="ru-RU" sz="36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63535"/>
            <a:ext cx="6696744" cy="4453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835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227</TotalTime>
  <Words>224</Words>
  <Application>Microsoft Macintosh PowerPoint</Application>
  <PresentationFormat>Экран (4:3)</PresentationFormat>
  <Paragraphs>22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Brush Script MT</vt:lpstr>
      <vt:lpstr>Constantia</vt:lpstr>
      <vt:lpstr>Franklin Gothic Book</vt:lpstr>
      <vt:lpstr>Rage Italic</vt:lpstr>
      <vt:lpstr>Times New Roman</vt:lpstr>
      <vt:lpstr>Arial</vt:lpstr>
      <vt:lpstr>Кнопка</vt:lpstr>
      <vt:lpstr>Семейная традиция</vt:lpstr>
      <vt:lpstr>.</vt:lpstr>
      <vt:lpstr>К этому дню мы готовимся заранее.  Составляем меню, покупаем и  делаем своими руками подарки, готовим праздничные  угощения.</vt:lpstr>
      <vt:lpstr>На праздничный стол мы печем пиццу.  Для этого замешиваем тесто и тщательно раскатываем его. </vt:lpstr>
      <vt:lpstr>Далее подготавливаем начинку для пиццы, для этого режем овощи: помидоры, огурцы, перцы, обжариваем лук с грибами и выкладываем на раскатанное тесто.</vt:lpstr>
      <vt:lpstr>В завершение посыпаем пиццу сыром, рисуем сеточку майонезом  и отправляем в духовку.</vt:lpstr>
      <vt:lpstr>Одно из праздничных блюд готово.</vt:lpstr>
      <vt:lpstr>Главным блюдом нашего праздничного стола являются позы. Позы -  это национальное блюдо бурятской и монгольской кухни.  Готовится оно  на пару, кушанье должно обязательно сохранять мясной вкус и аромат, поэтому состав не содержит какие-либо овощи, а допускается включение в фарш только чеснока или лука. Приготовление теста практически ничем не отличается от пельменного.</vt:lpstr>
      <vt:lpstr>Второе блюдо готово</vt:lpstr>
      <vt:lpstr>К чаю мы обычно стряпаем печение с джемом «Рогалики». Для этого замешиваем тесто и раскатываем его.</vt:lpstr>
      <vt:lpstr>Затем вырезаем кружочки и делим каждый кружок на 8 частей.</vt:lpstr>
      <vt:lpstr>Далее выкладываем джем и сворачиваем в трубочки. </vt:lpstr>
      <vt:lpstr>Завершающим этапом отправляем печенье в духовку.</vt:lpstr>
      <vt:lpstr>Наш праздничный стол готов.</vt:lpstr>
      <vt:lpstr>На каждый день рождение я изготавливаю  красивую открытку, учу стишок и</vt:lpstr>
      <vt:lpstr>Мама была очень рада и счастлива получив огромное количество подарков, поздравлений от души. </vt:lpstr>
      <vt:lpstr>Надо обязательно соблюдать семейные традиции, они нас сближают, приносят радость и праздник в дом, дарят хорошее настроение, теплоту близких.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Семейная традиция</dc:title>
  <dc:creator>Елена</dc:creator>
  <cp:lastModifiedBy>Пользователь Microsoft Office</cp:lastModifiedBy>
  <cp:revision>27</cp:revision>
  <dcterms:created xsi:type="dcterms:W3CDTF">2019-01-19T21:06:38Z</dcterms:created>
  <dcterms:modified xsi:type="dcterms:W3CDTF">2019-03-19T13:23:30Z</dcterms:modified>
</cp:coreProperties>
</file>