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9" r:id="rId3"/>
    <p:sldId id="256" r:id="rId4"/>
    <p:sldId id="257" r:id="rId5"/>
    <p:sldId id="265" r:id="rId6"/>
    <p:sldId id="259" r:id="rId7"/>
    <p:sldId id="281" r:id="rId8"/>
    <p:sldId id="266" r:id="rId9"/>
    <p:sldId id="267" r:id="rId10"/>
    <p:sldId id="268" r:id="rId11"/>
    <p:sldId id="272" r:id="rId12"/>
    <p:sldId id="271" r:id="rId13"/>
    <p:sldId id="273" r:id="rId14"/>
    <p:sldId id="274" r:id="rId15"/>
    <p:sldId id="275" r:id="rId16"/>
    <p:sldId id="280" r:id="rId17"/>
    <p:sldId id="277" r:id="rId18"/>
    <p:sldId id="278" r:id="rId19"/>
    <p:sldId id="282" r:id="rId20"/>
    <p:sldId id="26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100" d="100"/>
          <a:sy n="100" d="100"/>
        </p:scale>
        <p:origin x="2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93CC-1070-4DAE-AE69-F39AD78DE4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FF31-B561-4341-9DB0-A25D55D7F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3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93CC-1070-4DAE-AE69-F39AD78DE4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FF31-B561-4341-9DB0-A25D55D7F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74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93CC-1070-4DAE-AE69-F39AD78DE4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FF31-B561-4341-9DB0-A25D55D7F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0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93CC-1070-4DAE-AE69-F39AD78DE4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FF31-B561-4341-9DB0-A25D55D7F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31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93CC-1070-4DAE-AE69-F39AD78DE4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FF31-B561-4341-9DB0-A25D55D7F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8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93CC-1070-4DAE-AE69-F39AD78DE4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FF31-B561-4341-9DB0-A25D55D7F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23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93CC-1070-4DAE-AE69-F39AD78DE4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FF31-B561-4341-9DB0-A25D55D7F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37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93CC-1070-4DAE-AE69-F39AD78DE4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FF31-B561-4341-9DB0-A25D55D7F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8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93CC-1070-4DAE-AE69-F39AD78DE4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FF31-B561-4341-9DB0-A25D55D7F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13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93CC-1070-4DAE-AE69-F39AD78DE4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FF31-B561-4341-9DB0-A25D55D7F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7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93CC-1070-4DAE-AE69-F39AD78DE4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FF31-B561-4341-9DB0-A25D55D7F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1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93CC-1070-4DAE-AE69-F39AD78DE4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1FF31-B561-4341-9DB0-A25D55D7F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0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urok.ru/test_po_informatike_na_temu_algoritm10-11_kl-316145.htm" TargetMode="External"/><Relationship Id="rId3" Type="http://schemas.openxmlformats.org/officeDocument/2006/relationships/hyperlink" Target="https://resh.edu.ru/subject/lesson/5457/start/166581/" TargetMode="External"/><Relationship Id="rId7" Type="http://schemas.openxmlformats.org/officeDocument/2006/relationships/hyperlink" Target="https://ru.citaty.net/avtory/elizaveta-petrovna-glinka/" TargetMode="External"/><Relationship Id="rId2" Type="http://schemas.openxmlformats.org/officeDocument/2006/relationships/hyperlink" Target="https://yandex.ru/images/search?pos=10&amp;img_url=https://mypresentation.ru/documents/0c8e45c5b961dc71e2e011add0a7000c/img6.jpg&amp;text=&#1094;&#1080;&#1090;&#1072;&#1090;&#1099;%20&#1082;%20&#1090;&#1077;&#1084;&#1077;%20&#1072;&#1083;&#1075;&#1086;&#1088;&#1080;&#1090;&#1084;&amp;lr=62&amp;rpt=simage&amp;source=wi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citaty.net/temy/algoritm/" TargetMode="External"/><Relationship Id="rId11" Type="http://schemas.openxmlformats.org/officeDocument/2006/relationships/hyperlink" Target="https://www.youtube.com/watch?v=RMJdg3RPYw8" TargetMode="External"/><Relationship Id="rId5" Type="http://schemas.openxmlformats.org/officeDocument/2006/relationships/hyperlink" Target="https://multiurok.ru/files/proiekt-alghoritmy-v-skazkakh.html" TargetMode="External"/><Relationship Id="rId10" Type="http://schemas.openxmlformats.org/officeDocument/2006/relationships/hyperlink" Target="https://yandex.ru/images/search?pos=0&amp;img_url=https://cf2.ppt-online.org/files2/slide/a/aNfp3jQXgLV9HlA8csJbCPWxI4vTzuZ10USeoO/slide-61.jpg&amp;text=&#1073;&#1072;&#1079;&#1086;&#1074;&#1099;&#1077;%20&#1072;&#1083;&#1075;&#1086;&#1088;&#1080;&#1090;&#1084;&#1080;&#1095;&#1077;&#1089;&#1082;&#1080;&#1077;%20&#1082;&#1086;&#1085;&#1089;&#1090;&#1088;&#1091;&#1082;&#1094;&#1080;&#1080;&amp;lr=62&amp;rpt=simage&amp;source=wiz" TargetMode="External"/><Relationship Id="rId4" Type="http://schemas.openxmlformats.org/officeDocument/2006/relationships/hyperlink" Target="https://www.sites.google.com/site/algoritmskazka/algoritmy-v-skazkah" TargetMode="External"/><Relationship Id="rId9" Type="http://schemas.openxmlformats.org/officeDocument/2006/relationships/hyperlink" Target="https://test-s-otvetami.ru/informatika/test-s-otvetami-po-teme-algoritmy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96944" cy="25202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Меня </a:t>
            </a:r>
            <a:r>
              <a:rPr lang="ru-RU" sz="2400" dirty="0"/>
              <a:t>научили, что благотворительность должна быть прежде всего эффективной. Поэтому, если я </a:t>
            </a:r>
            <a:r>
              <a:rPr lang="ru-RU" sz="2400" b="1" dirty="0"/>
              <a:t>ставлю задачу</a:t>
            </a:r>
            <a:r>
              <a:rPr lang="ru-RU" sz="2400" dirty="0"/>
              <a:t> спасать детей, я использую все средства и возможности, </a:t>
            </a:r>
            <a:r>
              <a:rPr lang="ru-RU" sz="2400" b="1" dirty="0"/>
              <a:t>создаю алгоритм и решаю её</a:t>
            </a:r>
            <a:r>
              <a:rPr lang="ru-RU" sz="2400" dirty="0"/>
              <a:t>. И если для спасения детей нужно рисковать жизнью, я на это готова, что доказала много раз. </a:t>
            </a:r>
          </a:p>
        </p:txBody>
      </p:sp>
      <p:pic>
        <p:nvPicPr>
          <p:cNvPr id="4" name="Объект 3" descr="Елизавета Петровна Глинка фото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1872208" cy="27203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419872" y="3717032"/>
            <a:ext cx="54726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/>
              <a:t>Елизаве́та</a:t>
            </a:r>
            <a:r>
              <a:rPr lang="ru-RU" sz="3200" dirty="0"/>
              <a:t> </a:t>
            </a:r>
            <a:r>
              <a:rPr lang="ru-RU" sz="3200" dirty="0" err="1"/>
              <a:t>Петро́вна</a:t>
            </a:r>
            <a:r>
              <a:rPr lang="ru-RU" sz="3200" dirty="0"/>
              <a:t> </a:t>
            </a:r>
            <a:r>
              <a:rPr lang="ru-RU" sz="3200" dirty="0" err="1"/>
              <a:t>Гли́нка</a:t>
            </a:r>
            <a:r>
              <a:rPr lang="ru-RU" sz="3200" dirty="0"/>
              <a:t> — российский общественный деятель и </a:t>
            </a:r>
            <a:r>
              <a:rPr lang="ru-RU" sz="3200" dirty="0" smtClean="0"/>
              <a:t>правозащитник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402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/>
              <a:t>1969 году нидерландский ученый </a:t>
            </a:r>
            <a:r>
              <a:rPr lang="ru-RU" dirty="0" err="1"/>
              <a:t>Эдсгер</a:t>
            </a:r>
            <a:r>
              <a:rPr lang="ru-RU" dirty="0"/>
              <a:t> </a:t>
            </a:r>
            <a:r>
              <a:rPr lang="ru-RU" dirty="0" err="1"/>
              <a:t>Дийкстра</a:t>
            </a:r>
            <a:r>
              <a:rPr lang="ru-RU" dirty="0"/>
              <a:t> доказал важную теорему. Суть ее в том, что </a:t>
            </a:r>
            <a:r>
              <a:rPr lang="ru-RU" b="1" dirty="0"/>
              <a:t>для решения любой логической задачи можно составить алгоритм, используя лишь </a:t>
            </a:r>
            <a:r>
              <a:rPr lang="ru-RU" sz="7800" b="1" i="1" dirty="0" smtClean="0"/>
              <a:t>ТРИ</a:t>
            </a:r>
            <a:r>
              <a:rPr lang="ru-RU" b="1" dirty="0" smtClean="0"/>
              <a:t> алгоритмических </a:t>
            </a:r>
            <a:r>
              <a:rPr lang="ru-RU" b="1" dirty="0"/>
              <a:t>структуры</a:t>
            </a:r>
            <a:r>
              <a:rPr lang="ru-RU" dirty="0"/>
              <a:t>: следование, ветвление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повторение. Эти структуры называют базовыми.</a:t>
            </a:r>
          </a:p>
        </p:txBody>
      </p:sp>
    </p:spTree>
    <p:extLst>
      <p:ext uri="{BB962C8B-B14F-4D97-AF65-F5344CB8AC3E}">
        <p14:creationId xmlns:p14="http://schemas.microsoft.com/office/powerpoint/2010/main" val="5718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Тест по теме</a:t>
            </a:r>
            <a:br>
              <a:rPr lang="ru-RU" dirty="0"/>
            </a:br>
            <a:r>
              <a:rPr lang="ru-RU" dirty="0"/>
              <a:t>«Основные сведения об алгоритмах»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2060848"/>
            <a:ext cx="86772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87150" cy="763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0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93" y="125760"/>
            <a:ext cx="577098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ЛИНЕЙНЫЙ АЛГОРИТМ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374660" cy="648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12668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10" y="2924944"/>
            <a:ext cx="38671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30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71488"/>
            <a:ext cx="790575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9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62" y="260648"/>
            <a:ext cx="790575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7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Базовые алгоритмические конструкции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/>
              <a:t>Для записи любого алгоритма достаточно трёх базовых алгоритмических </a:t>
            </a:r>
            <a:r>
              <a:rPr lang="ru-RU" sz="1800" dirty="0" smtClean="0"/>
              <a:t>структур</a:t>
            </a:r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187624" y="1268760"/>
            <a:ext cx="0" cy="9361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355976" y="1309084"/>
            <a:ext cx="0" cy="9361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524328" y="1309084"/>
            <a:ext cx="0" cy="93610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23701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следование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2924944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Линейная последовательность действий, которые выполняются в порядке записи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22451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ветвление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2681907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алгоритмическая структура,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/>
              <a:t>которой одна из двух последовательностей действий выполняется в зависимости от некоторого условия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88224" y="23701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429959" y="2820406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это многократное выполнение одной и той же последовательности </a:t>
            </a:r>
            <a:r>
              <a:rPr lang="ru-RU" dirty="0" smtClean="0"/>
              <a:t>команд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537321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в алгоритме встречается только одна алгоритмическая структура, то такой алгоритм называется </a:t>
            </a:r>
            <a:r>
              <a:rPr lang="ru-RU" u="sng" dirty="0"/>
              <a:t>простым</a:t>
            </a:r>
            <a:r>
              <a:rPr lang="ru-RU" dirty="0"/>
              <a:t>.</a:t>
            </a:r>
          </a:p>
          <a:p>
            <a:r>
              <a:rPr lang="ru-RU" dirty="0"/>
              <a:t>Алгоритм, который состоит из нескольких алгоритмических структур, называется </a:t>
            </a:r>
            <a:r>
              <a:rPr lang="ru-RU" u="sng" dirty="0" smtClean="0"/>
              <a:t>сложным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41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5825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1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61925"/>
            <a:ext cx="7991475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2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УСПЕХА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Подумал</a:t>
            </a:r>
          </a:p>
          <a:p>
            <a:r>
              <a:rPr lang="ru-RU" dirty="0" smtClean="0"/>
              <a:t>Придумал</a:t>
            </a:r>
          </a:p>
          <a:p>
            <a:r>
              <a:rPr lang="ru-RU" dirty="0" smtClean="0"/>
              <a:t>Сделал-не получилось</a:t>
            </a:r>
          </a:p>
          <a:p>
            <a:r>
              <a:rPr lang="ru-RU" dirty="0" smtClean="0"/>
              <a:t>Погрустил</a:t>
            </a:r>
          </a:p>
          <a:p>
            <a:r>
              <a:rPr lang="ru-RU" dirty="0" smtClean="0"/>
              <a:t>Переделал-получилось</a:t>
            </a:r>
          </a:p>
          <a:p>
            <a:r>
              <a:rPr lang="ru-RU" dirty="0" smtClean="0"/>
              <a:t>Заскучал</a:t>
            </a:r>
          </a:p>
          <a:p>
            <a:r>
              <a:rPr lang="ru-RU" dirty="0" smtClean="0"/>
              <a:t>Придумал что-то еще </a:t>
            </a:r>
            <a:endParaRPr lang="ru-RU" dirty="0"/>
          </a:p>
        </p:txBody>
      </p:sp>
      <p:pic>
        <p:nvPicPr>
          <p:cNvPr id="4" name="Picture 4" descr="E:\фгос\смайлик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8680"/>
            <a:ext cx="1306545" cy="98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98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52619"/>
              </p:ext>
            </p:extLst>
          </p:nvPr>
        </p:nvGraphicFramePr>
        <p:xfrm>
          <a:off x="323529" y="332659"/>
          <a:ext cx="8424936" cy="438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2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5225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Что я знаю?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Чего я не знаю?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Чему хочу научиться?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915">
                <a:tc>
                  <a:txBody>
                    <a:bodyPr/>
                    <a:lstStyle/>
                    <a:p>
                      <a:r>
                        <a:rPr lang="ru-RU" smtClean="0"/>
                        <a:t>Определение алгоритма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Какие бывают алгоритмы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Составлять алгоритмы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915">
                <a:tc>
                  <a:txBody>
                    <a:bodyPr/>
                    <a:lstStyle/>
                    <a:p>
                      <a:r>
                        <a:rPr lang="ru-RU" dirty="0" smtClean="0"/>
                        <a:t>Свойства алгоритма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Сложность алгоритма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Правильно их выполнять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915"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Исполнитель алгоритма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915">
                <a:tc>
                  <a:txBody>
                    <a:bodyPr/>
                    <a:lstStyle/>
                    <a:p>
                      <a:r>
                        <a:rPr lang="ru-RU" dirty="0" smtClean="0"/>
                        <a:t>СКИ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9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0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US" sz="1200" dirty="0">
                <a:hlinkClick r:id="rId2"/>
              </a:rPr>
              <a:t>https://yandex.ru/images/search?pos=10&amp;img_url=https%3A%2F%2Fmypresentation.ru%2Fdocuments%2F0c8e45c5b961dc71e2e011add0a7000c%2Fimg6.jpg&amp;text=</a:t>
            </a:r>
            <a:r>
              <a:rPr lang="ru-RU" sz="1200" dirty="0">
                <a:hlinkClick r:id="rId2"/>
              </a:rPr>
              <a:t>цитаты%20к%20теме%20алгоритм&amp;</a:t>
            </a:r>
            <a:r>
              <a:rPr lang="en-US" sz="1200" dirty="0" err="1" smtClean="0">
                <a:hlinkClick r:id="rId2"/>
              </a:rPr>
              <a:t>lr</a:t>
            </a:r>
            <a:r>
              <a:rPr lang="en-US" sz="1200" dirty="0" smtClean="0">
                <a:hlinkClick r:id="rId2"/>
              </a:rPr>
              <a:t>=62&amp;rpt=</a:t>
            </a:r>
            <a:r>
              <a:rPr lang="en-US" sz="1200" dirty="0" err="1" smtClean="0">
                <a:hlinkClick r:id="rId2"/>
              </a:rPr>
              <a:t>simage&amp;source</a:t>
            </a:r>
            <a:r>
              <a:rPr lang="en-US" sz="1200" dirty="0" smtClean="0">
                <a:hlinkClick r:id="rId2"/>
              </a:rPr>
              <a:t>=wiz</a:t>
            </a:r>
            <a:endParaRPr lang="ru-RU" sz="1200" dirty="0" smtClean="0"/>
          </a:p>
          <a:p>
            <a:pPr>
              <a:spcBef>
                <a:spcPts val="0"/>
              </a:spcBef>
            </a:pPr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://resh.edu.ru/subject/lesson/5457/start/166581</a:t>
            </a:r>
            <a:r>
              <a:rPr lang="en-US" sz="1200" dirty="0" smtClean="0">
                <a:hlinkClick r:id="rId3"/>
              </a:rPr>
              <a:t>/</a:t>
            </a:r>
            <a:endParaRPr lang="ru-RU" sz="1200" dirty="0" smtClean="0"/>
          </a:p>
          <a:p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www.sites.google.com/site/algoritmskazka/algoritmy-v-skazkah</a:t>
            </a:r>
            <a:endParaRPr lang="ru-RU" sz="1200" dirty="0" smtClean="0"/>
          </a:p>
          <a:p>
            <a:r>
              <a:rPr lang="en-US" sz="1200" dirty="0">
                <a:hlinkClick r:id="rId5"/>
              </a:rPr>
              <a:t>https://</a:t>
            </a:r>
            <a:r>
              <a:rPr lang="en-US" sz="1200" dirty="0" smtClean="0">
                <a:hlinkClick r:id="rId5"/>
              </a:rPr>
              <a:t>multiurok.ru/files/proiekt-alghoritmy-v-skazkakh.html</a:t>
            </a:r>
            <a:endParaRPr lang="ru-RU" sz="1200" dirty="0" smtClean="0"/>
          </a:p>
          <a:p>
            <a:r>
              <a:rPr lang="ru-RU" sz="1200" u="sng" dirty="0">
                <a:hlinkClick r:id="rId6"/>
              </a:rPr>
              <a:t>https://ru.citaty.net/temy/algoritm</a:t>
            </a:r>
            <a:r>
              <a:rPr lang="ru-RU" sz="1200" u="sng" dirty="0" smtClean="0">
                <a:hlinkClick r:id="rId6"/>
              </a:rPr>
              <a:t>/</a:t>
            </a:r>
            <a:endParaRPr lang="ru-RU" sz="1200" u="sng" dirty="0" smtClean="0"/>
          </a:p>
          <a:p>
            <a:r>
              <a:rPr lang="en-US" sz="1200" dirty="0">
                <a:hlinkClick r:id="rId7"/>
              </a:rPr>
              <a:t>https://ru.citaty.net/avtory/elizaveta-petrovna-glinka</a:t>
            </a:r>
            <a:r>
              <a:rPr lang="en-US" sz="1200" dirty="0" smtClean="0">
                <a:hlinkClick r:id="rId7"/>
              </a:rPr>
              <a:t>/</a:t>
            </a:r>
            <a:endParaRPr lang="ru-RU" sz="1200" dirty="0" smtClean="0"/>
          </a:p>
          <a:p>
            <a:r>
              <a:rPr lang="en-US" sz="1200" dirty="0">
                <a:hlinkClick r:id="rId8"/>
              </a:rPr>
              <a:t>https://</a:t>
            </a:r>
            <a:r>
              <a:rPr lang="en-US" sz="1200" dirty="0" smtClean="0">
                <a:hlinkClick r:id="rId8"/>
              </a:rPr>
              <a:t>infourok.ru/test_po_informatike_na_temu_algoritm10-11_kl-316145.htm</a:t>
            </a:r>
            <a:endParaRPr lang="ru-RU" sz="1200" dirty="0" smtClean="0"/>
          </a:p>
          <a:p>
            <a:r>
              <a:rPr lang="en-US" sz="1200" dirty="0">
                <a:hlinkClick r:id="rId9"/>
              </a:rPr>
              <a:t>https://</a:t>
            </a:r>
            <a:r>
              <a:rPr lang="en-US" sz="1200" dirty="0" smtClean="0">
                <a:hlinkClick r:id="rId9"/>
              </a:rPr>
              <a:t>test-s-otvetami.ru/informatika/test-s-otvetami-po-teme-algoritmy.html</a:t>
            </a:r>
            <a:endParaRPr lang="ru-RU" sz="1200" dirty="0" smtClean="0"/>
          </a:p>
          <a:p>
            <a:r>
              <a:rPr lang="en-US" sz="1200" dirty="0">
                <a:hlinkClick r:id="rId10"/>
              </a:rPr>
              <a:t>https://yandex.ru/images/search?pos=0&amp;img_url=https%3A%2F%2Fcf2.ppt-online.org%2Ffiles2%2Fslide%2Fa%2FaNfp3jQXgLV9HlA8csJbCPWxI4vTzuZ10USeoO%2Fslide-61.jpg&amp;text=</a:t>
            </a:r>
            <a:r>
              <a:rPr lang="ru-RU" sz="1200" dirty="0">
                <a:hlinkClick r:id="rId10"/>
              </a:rPr>
              <a:t>базовые%20алгоритмические%20конструкции&amp;</a:t>
            </a:r>
            <a:r>
              <a:rPr lang="en-US" sz="1200" dirty="0" err="1" smtClean="0">
                <a:hlinkClick r:id="rId10"/>
              </a:rPr>
              <a:t>lr</a:t>
            </a:r>
            <a:r>
              <a:rPr lang="en-US" sz="1200" dirty="0" smtClean="0">
                <a:hlinkClick r:id="rId10"/>
              </a:rPr>
              <a:t>=62&amp;rpt=</a:t>
            </a:r>
            <a:r>
              <a:rPr lang="en-US" sz="1200" dirty="0" err="1" smtClean="0">
                <a:hlinkClick r:id="rId10"/>
              </a:rPr>
              <a:t>simage&amp;source</a:t>
            </a:r>
            <a:r>
              <a:rPr lang="en-US" sz="1200" dirty="0" smtClean="0">
                <a:hlinkClick r:id="rId10"/>
              </a:rPr>
              <a:t>=wiz</a:t>
            </a:r>
            <a:endParaRPr lang="ru-RU" sz="1200" dirty="0" smtClean="0"/>
          </a:p>
          <a:p>
            <a:r>
              <a:rPr lang="en-US" sz="1200" dirty="0">
                <a:hlinkClick r:id="rId11"/>
              </a:rPr>
              <a:t>https://</a:t>
            </a:r>
            <a:r>
              <a:rPr lang="en-US" sz="1200" dirty="0" smtClean="0">
                <a:hlinkClick r:id="rId11"/>
              </a:rPr>
              <a:t>www.youtube.com/watch?v=RMJdg3RPYw8</a:t>
            </a:r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2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ru-RU" dirty="0" smtClean="0"/>
              <a:t>Тема урока: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772816"/>
            <a:ext cx="6400800" cy="374441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Алгоритмические конструкции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1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/>
              <a:t>Представлять</a:t>
            </a:r>
            <a:br>
              <a:rPr lang="ru-RU" sz="5400" b="1" dirty="0" smtClean="0"/>
            </a:br>
            <a:r>
              <a:rPr lang="ru-RU" sz="5400" b="1" dirty="0" smtClean="0"/>
              <a:t>базовые алгоритмические конструкции </a:t>
            </a:r>
            <a:r>
              <a:rPr lang="ru-RU" sz="5400" b="1" dirty="0"/>
              <a:t>(следование, ветвление, повторение).</a:t>
            </a:r>
          </a:p>
          <a:p>
            <a:pPr marL="0" indent="0" algn="ctr">
              <a:buNone/>
            </a:pP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5896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2089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Узнаем, научимся, сможем</a:t>
            </a:r>
          </a:p>
          <a:p>
            <a:pPr algn="ctr"/>
            <a:r>
              <a:rPr lang="ru-RU" sz="3200" b="1" dirty="0"/>
              <a:t>На уроке</a:t>
            </a:r>
            <a:endParaRPr lang="ru-RU" sz="3200" dirty="0"/>
          </a:p>
          <a:p>
            <a:r>
              <a:rPr lang="ru-RU" sz="3200" b="1" dirty="0"/>
              <a:t>мы узнаем:</a:t>
            </a:r>
            <a:endParaRPr lang="ru-RU" sz="3200" dirty="0"/>
          </a:p>
          <a:p>
            <a:r>
              <a:rPr lang="ru-RU" sz="3200" dirty="0"/>
              <a:t>• </a:t>
            </a:r>
            <a:r>
              <a:rPr lang="ru-RU" sz="3200" dirty="0" smtClean="0"/>
              <a:t>базовые </a:t>
            </a:r>
            <a:r>
              <a:rPr lang="ru-RU" sz="3200" dirty="0"/>
              <a:t>алгоритмические </a:t>
            </a:r>
            <a:r>
              <a:rPr lang="ru-RU" sz="3200" dirty="0" smtClean="0"/>
              <a:t>структуры</a:t>
            </a:r>
            <a:r>
              <a:rPr lang="ru-RU" sz="3200" b="1" dirty="0" smtClean="0"/>
              <a:t> </a:t>
            </a:r>
            <a:r>
              <a:rPr lang="ru-RU" sz="3200" b="1" dirty="0"/>
              <a:t>научимся:</a:t>
            </a:r>
            <a:endParaRPr lang="ru-RU" sz="3200" dirty="0"/>
          </a:p>
          <a:p>
            <a:r>
              <a:rPr lang="ru-RU" sz="3200" dirty="0"/>
              <a:t>•  </a:t>
            </a:r>
            <a:r>
              <a:rPr lang="ru-RU" sz="3200" dirty="0" smtClean="0"/>
              <a:t>«вручную</a:t>
            </a:r>
            <a:r>
              <a:rPr lang="ru-RU" sz="3200" dirty="0"/>
              <a:t>» выполнять алгоритмы, записанные в виде </a:t>
            </a:r>
            <a:r>
              <a:rPr lang="ru-RU" sz="3200" dirty="0" smtClean="0"/>
              <a:t>блок-схем</a:t>
            </a:r>
            <a:endParaRPr lang="ru-RU" sz="3200" dirty="0"/>
          </a:p>
          <a:p>
            <a:r>
              <a:rPr lang="ru-RU" sz="3200" b="1" dirty="0"/>
              <a:t>мы сможем:</a:t>
            </a:r>
            <a:endParaRPr lang="ru-RU" sz="3200" dirty="0"/>
          </a:p>
          <a:p>
            <a:r>
              <a:rPr lang="ru-RU" sz="3200" dirty="0"/>
              <a:t>•  записывать </a:t>
            </a:r>
            <a:r>
              <a:rPr lang="ru-RU" sz="3200" dirty="0" smtClean="0"/>
              <a:t>алгоритмы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51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распознавать базовые алгоритмические конструкции </a:t>
            </a:r>
            <a:r>
              <a:rPr lang="ru-RU" sz="4400" dirty="0"/>
              <a:t>(следование, ветвление, повторение</a:t>
            </a:r>
            <a:r>
              <a:rPr lang="ru-RU" sz="4400" dirty="0" smtClean="0"/>
              <a:t>);</a:t>
            </a:r>
          </a:p>
          <a:p>
            <a:r>
              <a:rPr lang="ru-RU" sz="4400" dirty="0" smtClean="0"/>
              <a:t>составлять алгоритмы решения задач с помощью блок-схем.</a:t>
            </a:r>
            <a:endParaRPr lang="ru-RU" sz="4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64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6477266" cy="41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941168"/>
            <a:ext cx="3934418" cy="16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58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Для </a:t>
            </a:r>
            <a:r>
              <a:rPr lang="ru-RU" dirty="0"/>
              <a:t>решения любой логической задачи можно составить </a:t>
            </a:r>
            <a:r>
              <a:rPr lang="ru-RU" dirty="0" smtClean="0"/>
              <a:t>алгоритм. </a:t>
            </a:r>
          </a:p>
          <a:p>
            <a:pPr marL="0" indent="0" algn="just">
              <a:buNone/>
            </a:pPr>
            <a:r>
              <a:rPr lang="ru-RU" dirty="0" smtClean="0"/>
              <a:t>Сколько тогда алгоритмических конструкций существует для записи множества задач.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11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4172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 smtClean="0"/>
              <a:t>Для </a:t>
            </a:r>
            <a:r>
              <a:rPr lang="ru-RU" sz="4000" b="1" dirty="0"/>
              <a:t>решения любой </a:t>
            </a:r>
            <a:r>
              <a:rPr lang="ru-RU" sz="4000" b="1" dirty="0" smtClean="0"/>
              <a:t>задачи </a:t>
            </a:r>
            <a:r>
              <a:rPr lang="ru-RU" sz="4000" b="1" dirty="0"/>
              <a:t>можно составить алгоритм, используя лишь</a:t>
            </a:r>
            <a:r>
              <a:rPr lang="ru-RU" b="1" dirty="0"/>
              <a:t> </a:t>
            </a:r>
            <a:r>
              <a:rPr lang="ru-RU" sz="7800" b="1" i="1" dirty="0" smtClean="0"/>
              <a:t>ТРИ</a:t>
            </a:r>
            <a:r>
              <a:rPr lang="ru-RU" b="1" dirty="0" smtClean="0"/>
              <a:t> </a:t>
            </a:r>
            <a:r>
              <a:rPr lang="ru-RU" sz="4000" b="1" dirty="0" smtClean="0"/>
              <a:t>алгоритмических структуры.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274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273</Words>
  <Application>Microsoft Office PowerPoint</Application>
  <PresentationFormat>Экран (4:3)</PresentationFormat>
  <Paragraphs>78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Меня научили, что благотворительность должна быть прежде всего эффективной. Поэтому, если я ставлю задачу спасать детей, я использую все средства и возможности, создаю алгоритм и решаю её. И если для спасения детей нужно рисковать жизнью, я на это готова, что доказала много раз. </vt:lpstr>
      <vt:lpstr>Презентация PowerPoint</vt:lpstr>
      <vt:lpstr>Тема урока:</vt:lpstr>
      <vt:lpstr>Цель урока:</vt:lpstr>
      <vt:lpstr>Презентация PowerPoint</vt:lpstr>
      <vt:lpstr>Задачи урока:</vt:lpstr>
      <vt:lpstr>Презентация PowerPoint</vt:lpstr>
      <vt:lpstr>Проблема</vt:lpstr>
      <vt:lpstr>Гипотеза</vt:lpstr>
      <vt:lpstr>Гипотеза</vt:lpstr>
      <vt:lpstr>Тест по теме «Основные сведения об алгоритмах»</vt:lpstr>
      <vt:lpstr>Презентация PowerPoint</vt:lpstr>
      <vt:lpstr>ЛИНЕЙНЫЙ АЛГОРИТМ</vt:lpstr>
      <vt:lpstr>Презентация PowerPoint</vt:lpstr>
      <vt:lpstr>Презентация PowerPoint</vt:lpstr>
      <vt:lpstr>Базовые алгоритмические конструкции</vt:lpstr>
      <vt:lpstr>Презентация PowerPoint</vt:lpstr>
      <vt:lpstr>Презентация PowerPoint</vt:lpstr>
      <vt:lpstr>АЛГОРИТМ УСПЕХА</vt:lpstr>
      <vt:lpstr>Интернет-ресурсы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55555</dc:creator>
  <cp:lastModifiedBy>user</cp:lastModifiedBy>
  <cp:revision>58</cp:revision>
  <dcterms:created xsi:type="dcterms:W3CDTF">2021-01-31T14:36:08Z</dcterms:created>
  <dcterms:modified xsi:type="dcterms:W3CDTF">2021-03-09T04:45:50Z</dcterms:modified>
</cp:coreProperties>
</file>