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77" r:id="rId4"/>
    <p:sldId id="278" r:id="rId5"/>
    <p:sldId id="27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1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6000" dirty="0" smtClean="0"/>
              <a:t>Проект </a:t>
            </a:r>
            <a:br>
              <a:rPr lang="ru-RU" sz="6000" dirty="0" smtClean="0"/>
            </a:br>
            <a:r>
              <a:rPr lang="ru-RU" sz="6000" dirty="0" smtClean="0"/>
              <a:t>«Мой </a:t>
            </a:r>
            <a:r>
              <a:rPr lang="ru-RU" sz="6000" dirty="0" smtClean="0"/>
              <a:t>весёлый, звонкий мяч</a:t>
            </a:r>
            <a:r>
              <a:rPr lang="ru-RU" sz="6000" dirty="0" smtClean="0"/>
              <a:t>»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4000" dirty="0" smtClean="0"/>
              <a:t>во второй младшей группе</a:t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3200" dirty="0" smtClean="0"/>
              <a:t>Воспитатель Горьковец И. А.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3924322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  <p:sndAc>
          <p:stSnd>
            <p:snd r:embed="rId3" name="chimes.wav"/>
          </p:stSnd>
        </p:sndAc>
      </p:transition>
    </mc:Choice>
    <mc:Fallback>
      <p:transition spd="med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7544" y="764704"/>
            <a:ext cx="5112568" cy="5112568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 algn="just"/>
            <a:r>
              <a:rPr lang="ru-RU" sz="2400" b="1" dirty="0" smtClean="0"/>
              <a:t>Обогащать </a:t>
            </a:r>
            <a:r>
              <a:rPr lang="ru-RU" sz="2400" b="1" dirty="0" smtClean="0"/>
              <a:t>детский двигательный опыт, способствовать освоению основных движений, развитию интереса к подвижным играм и согласованным двигательным действиям,</a:t>
            </a:r>
          </a:p>
          <a:p>
            <a:pPr algn="just"/>
            <a:r>
              <a:rPr lang="ru-RU" sz="2400" b="1" dirty="0" smtClean="0"/>
              <a:t> </a:t>
            </a:r>
            <a:r>
              <a:rPr lang="ru-RU" sz="2400" b="1" dirty="0" smtClean="0"/>
              <a:t>Развивать игровой опыт детей,</a:t>
            </a:r>
          </a:p>
          <a:p>
            <a:pPr algn="just"/>
            <a:r>
              <a:rPr lang="ru-RU" sz="2400" b="1" dirty="0" smtClean="0"/>
              <a:t> </a:t>
            </a:r>
            <a:r>
              <a:rPr lang="ru-RU" sz="2400" b="1" dirty="0" smtClean="0"/>
              <a:t>Воспитывать у детей интерес к общению со взрослыми и сверстниками.</a:t>
            </a:r>
          </a:p>
          <a:p>
            <a:pPr marL="457200" indent="-457200" algn="just">
              <a:buAutoNum type="arabicPeriod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22872" y="2852936"/>
            <a:ext cx="2598229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241266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  <p:sndAc>
          <p:stSnd>
            <p:snd r:embed="rId4" name="chimes.wav"/>
          </p:stSnd>
        </p:sndAc>
      </p:transition>
    </mc:Choice>
    <mc:Fallback>
      <p:transition spd="med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124744"/>
            <a:ext cx="5966666" cy="3312368"/>
          </a:xfrm>
        </p:spPr>
        <p:txBody>
          <a:bodyPr/>
          <a:lstStyle/>
          <a:p>
            <a:pPr algn="l">
              <a:buNone/>
            </a:pPr>
            <a:r>
              <a:rPr lang="ru-RU" sz="3600" b="0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Место </a:t>
            </a:r>
            <a:r>
              <a:rPr lang="ru-RU" sz="3600" b="0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проведения</a:t>
            </a:r>
            <a:r>
              <a:rPr lang="ru-RU" sz="36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: группа детского </a:t>
            </a:r>
            <a:r>
              <a:rPr lang="ru-RU" sz="36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r>
              <a:rPr lang="ru-RU" sz="36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0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Сроки </a:t>
            </a:r>
            <a:r>
              <a:rPr lang="ru-RU" sz="3600" b="0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проведения</a:t>
            </a:r>
            <a:r>
              <a:rPr lang="ru-RU" sz="36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неделя</a:t>
            </a:r>
            <a:br>
              <a:rPr lang="ru-RU" sz="36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Участники</a:t>
            </a:r>
            <a:r>
              <a:rPr lang="ru-RU" sz="36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lang="ru-RU" sz="36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: дети </a:t>
            </a:r>
            <a:r>
              <a:rPr lang="ru-RU" sz="36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3-4 </a:t>
            </a:r>
            <a:r>
              <a:rPr lang="ru-RU" sz="36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лет, </a:t>
            </a:r>
            <a:r>
              <a:rPr lang="ru-RU" sz="36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воспитатели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484784"/>
            <a:ext cx="7244285" cy="4928760"/>
          </a:xfrm>
        </p:spPr>
        <p:txBody>
          <a:bodyPr/>
          <a:lstStyle/>
          <a:p>
            <a:pPr algn="l"/>
            <a:r>
              <a:rPr lang="ru-RU" sz="2800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ЭТАПЫ РЕАЛИЗАЦИИ</a:t>
            </a:r>
            <a:r>
              <a:rPr lang="ru-RU" sz="2800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 ПРОЕКТА</a:t>
            </a:r>
            <a: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 ЭТАП – ПОДГОТОВИТЕЛЬНЫЙ.</a:t>
            </a:r>
            <a: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1. Изучение литературы по данной теме.</a:t>
            </a:r>
            <a:b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2. Определение проблемы.</a:t>
            </a:r>
            <a:b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3. Постановка цели и задач.</a:t>
            </a:r>
            <a:b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4. Подбор материала.</a:t>
            </a:r>
            <a:b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5. Проведение опроса среди родителей на </a:t>
            </a:r>
            <a:r>
              <a:rPr lang="ru-RU" sz="2000" b="0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тему</a:t>
            </a:r>
            <a: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000" b="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«Игры с мячом»</a:t>
            </a:r>
            <a: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6. Подбор и оформление демонстрационного материала для детей</a:t>
            </a:r>
            <a: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2 ЭТАП – ПРАКТИЧЕСКИЙ</a:t>
            </a:r>
            <a:r>
              <a:rPr lang="ru-RU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3 ЭТАП – ОБОБЩАЮЩИЙ. 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 Анализ проведенной работы, соотнесение результатов с поставленными целями.</a:t>
            </a:r>
            <a:b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2. Проведение итогового </a:t>
            </a:r>
            <a:r>
              <a:rPr lang="ru-RU" sz="2000" b="0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мероприятия</a:t>
            </a:r>
            <a:r>
              <a:rPr lang="ru-RU" sz="2000" b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: развлечение </a:t>
            </a:r>
            <a:r>
              <a:rPr lang="ru-RU" sz="2000" b="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«Непослушные мячи</a:t>
            </a:r>
            <a:r>
              <a:rPr lang="ru-RU" sz="2000" b="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64639" cy="1143000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И в заключении, хочу сказать, что какими бы не были мячи разными, они наши друзья с самого детства и до зрелого возраста. Играть с мячом любят и взрослые и дети. Игры с мячом увлекательны и интересны.</a:t>
            </a:r>
            <a:br>
              <a:rPr lang="ru-RU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5776" y="3573016"/>
            <a:ext cx="4073576" cy="30633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742897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  <p:sndAc>
          <p:stSnd>
            <p:snd r:embed="rId4" name="chimes.wav"/>
          </p:stSnd>
        </p:sndAc>
      </p:transition>
    </mc:Choice>
    <mc:Fallback>
      <p:transition spd="med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Другая 5">
      <a:dk1>
        <a:srgbClr val="1F3405"/>
      </a:dk1>
      <a:lt1>
        <a:sysClr val="window" lastClr="FFFFFF"/>
      </a:lt1>
      <a:dk2>
        <a:srgbClr val="1F3405"/>
      </a:dk2>
      <a:lt2>
        <a:srgbClr val="D1F4A6"/>
      </a:lt2>
      <a:accent1>
        <a:srgbClr val="1F3405"/>
      </a:accent1>
      <a:accent2>
        <a:srgbClr val="B4ED6C"/>
      </a:accent2>
      <a:accent3>
        <a:srgbClr val="1F3405"/>
      </a:accent3>
      <a:accent4>
        <a:srgbClr val="1F3405"/>
      </a:accent4>
      <a:accent5>
        <a:srgbClr val="609E12"/>
      </a:accent5>
      <a:accent6>
        <a:srgbClr val="1F3405"/>
      </a:accent6>
      <a:hlink>
        <a:srgbClr val="CDF39D"/>
      </a:hlink>
      <a:folHlink>
        <a:srgbClr val="E6F9CE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182</TotalTime>
  <Words>91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Проект  «Мой весёлый, звонкий мяч»  во второй младшей группе   Воспитатель Горьковец И. А. </vt:lpstr>
      <vt:lpstr>Слайд 2</vt:lpstr>
      <vt:lpstr>Место проведения: группа детского сада Сроки проведения: неделя Участники проекта: дети 3-4 лет, воспитатели</vt:lpstr>
      <vt:lpstr>ЭТАПЫ РЕАЛИЗАЦИИ ПРОЕКТА:  1 ЭТАП – ПОДГОТОВИТЕЛЬНЫЙ. 1. Изучение литературы по данной теме. 2. Определение проблемы. 3. Постановка цели и задач. 4. Подбор материала. 5. Проведение опроса среди родителей на тему: «Игры с мячом». 6. Подбор и оформление демонстрационного материала для детей.  2 ЭТАП – ПРАКТИЧЕСКИЙ.   3 ЭТАП – ОБОБЩАЮЩИЙ.  1. Анализ проведенной работы, соотнесение результатов с поставленными целями. 2. Проведение итогового мероприятия: развлечение «Непослушные мячи»</vt:lpstr>
      <vt:lpstr>И в заключении, хочу сказать, что какими бы не были мячи разными, они наши друзья с самого детства и до зрелого возраста. Играть с мячом любят и взрослые и дети. Игры с мячом увлекательны и интересны.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«Мой весёлый, звонкий мяч»</dc:title>
  <dc:creator>User</dc:creator>
  <cp:lastModifiedBy>Адрей</cp:lastModifiedBy>
  <cp:revision>22</cp:revision>
  <dcterms:created xsi:type="dcterms:W3CDTF">2014-11-20T16:52:13Z</dcterms:created>
  <dcterms:modified xsi:type="dcterms:W3CDTF">2019-06-16T12:55:59Z</dcterms:modified>
</cp:coreProperties>
</file>