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57" r:id="rId5"/>
    <p:sldId id="265" r:id="rId6"/>
    <p:sldId id="266" r:id="rId7"/>
    <p:sldId id="270" r:id="rId8"/>
    <p:sldId id="269" r:id="rId9"/>
    <p:sldId id="259" r:id="rId10"/>
    <p:sldId id="264" r:id="rId11"/>
    <p:sldId id="261" r:id="rId12"/>
    <p:sldId id="260" r:id="rId13"/>
    <p:sldId id="263" r:id="rId14"/>
    <p:sldId id="262" r:id="rId15"/>
  </p:sldIdLst>
  <p:sldSz cx="9144000" cy="6858000" type="screen4x3"/>
  <p:notesSz cx="6800850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3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74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70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31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8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23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37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08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81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57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1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3CC-1070-4DAE-AE69-F39AD78DE43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1FF31-B561-4341-9DB0-A25D55D7F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chenik.vofka.ru/my_files/oboi.htm" TargetMode="External"/><Relationship Id="rId2" Type="http://schemas.openxmlformats.org/officeDocument/2006/relationships/hyperlink" Target="https://ru.qaz.wiki/wiki/Computer_simul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b.ru/article/274518/habbard-elbert-foto-i-biografiya" TargetMode="External"/><Relationship Id="rId5" Type="http://schemas.openxmlformats.org/officeDocument/2006/relationships/hyperlink" Target="https://yandex.ru/search/?text=&#1084;&#1086;&#1076;&#1077;&#1083;&#1080;&#1088;&#1086;&#1074;&#1072;&#1085;&#1080;&#1077;%20&#1074;%20&#1089;&#1088;&#1077;&#1076;&#1077;%20&#1090;&#1072;&#1073;&#1083;&#1080;&#1095;&#1085;&#1086;&#1075;&#1086;%20&#1087;&#1088;&#1086;&#1094;&#1077;&#1089;&#1089;&#1086;&#1088;&#1072;%20&#1087;&#1086;&#1082;&#1083;&#1077;&#1081;&#1082;&#1072;%20&#1086;&#1073;&#1086;&#1077;&#1074;&amp;lr=62&amp;clid=2404991" TargetMode="External"/><Relationship Id="rId4" Type="http://schemas.openxmlformats.org/officeDocument/2006/relationships/hyperlink" Target="https://multiurok.ru/files/priezientatsiia-k-uroku-modielirovaniie-situatsii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Ваше понимание?</a:t>
            </a:r>
            <a:endParaRPr lang="ru-RU" dirty="0"/>
          </a:p>
        </p:txBody>
      </p:sp>
      <p:pic>
        <p:nvPicPr>
          <p:cNvPr id="1026" name="Picture 2" descr="E:\урок\проект комп_моделирование\1_цита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588224" cy="34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4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расчетов</a:t>
            </a:r>
            <a:endParaRPr lang="ru-RU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4888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9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модели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Как вы думаете, какими свойствами </a:t>
            </a:r>
            <a:br>
              <a:rPr lang="ru-RU" dirty="0" smtClean="0"/>
            </a:br>
            <a:r>
              <a:rPr lang="ru-RU" dirty="0" smtClean="0"/>
              <a:t>или параметрами мы с Вами пренебрегли </a:t>
            </a:r>
            <a:br>
              <a:rPr lang="ru-RU" dirty="0" smtClean="0"/>
            </a:br>
            <a:r>
              <a:rPr lang="ru-RU" dirty="0" smtClean="0"/>
              <a:t>при разработке данной модели?</a:t>
            </a:r>
          </a:p>
          <a:p>
            <a:pPr algn="just"/>
            <a:r>
              <a:rPr lang="ru-RU" dirty="0"/>
              <a:t>п</a:t>
            </a:r>
            <a:r>
              <a:rPr lang="ru-RU" dirty="0" smtClean="0"/>
              <a:t>лощадь комнаты</a:t>
            </a:r>
          </a:p>
          <a:p>
            <a:pPr algn="just"/>
            <a:r>
              <a:rPr lang="ru-RU" dirty="0"/>
              <a:t>ц</a:t>
            </a:r>
            <a:r>
              <a:rPr lang="ru-RU" dirty="0" smtClean="0"/>
              <a:t>вет обоев</a:t>
            </a:r>
          </a:p>
          <a:p>
            <a:pPr algn="just"/>
            <a:r>
              <a:rPr lang="ru-RU" dirty="0" smtClean="0"/>
              <a:t>ширина рулона</a:t>
            </a:r>
          </a:p>
          <a:p>
            <a:pPr algn="just"/>
            <a:r>
              <a:rPr lang="ru-RU" dirty="0" smtClean="0"/>
              <a:t>ширина комнаты</a:t>
            </a:r>
          </a:p>
          <a:p>
            <a:pPr algn="just"/>
            <a:r>
              <a:rPr lang="ru-RU" dirty="0" smtClean="0"/>
              <a:t>страна производитель обоев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1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результатов и 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Количество рулонов зависит от </a:t>
            </a:r>
            <a:br>
              <a:rPr lang="ru-RU" dirty="0" smtClean="0"/>
            </a:br>
            <a:r>
              <a:rPr lang="ru-RU" dirty="0" smtClean="0"/>
              <a:t>(выберите правильный ответ):</a:t>
            </a:r>
          </a:p>
          <a:p>
            <a:r>
              <a:rPr lang="ru-RU" dirty="0" smtClean="0"/>
              <a:t>рисунка обоев</a:t>
            </a:r>
          </a:p>
          <a:p>
            <a:r>
              <a:rPr lang="ru-RU" dirty="0" smtClean="0"/>
              <a:t>способа доставки</a:t>
            </a:r>
          </a:p>
          <a:p>
            <a:r>
              <a:rPr lang="ru-RU" dirty="0" smtClean="0"/>
              <a:t>площади комнаты</a:t>
            </a:r>
          </a:p>
          <a:p>
            <a:r>
              <a:rPr lang="ru-RU" dirty="0" smtClean="0"/>
              <a:t>количества обрезков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69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результатов и 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Компьютерная моделирование позволяет</a:t>
            </a:r>
            <a:br>
              <a:rPr lang="ru-RU" dirty="0" smtClean="0"/>
            </a:br>
            <a:r>
              <a:rPr lang="ru-RU" dirty="0" smtClean="0"/>
              <a:t>(выберите правильный ответ):</a:t>
            </a:r>
          </a:p>
          <a:p>
            <a:r>
              <a:rPr lang="ru-RU" dirty="0" smtClean="0"/>
              <a:t>проверить </a:t>
            </a:r>
            <a:r>
              <a:rPr lang="ru-RU" dirty="0"/>
              <a:t>надежность выбранных математических </a:t>
            </a:r>
            <a:r>
              <a:rPr lang="ru-RU" dirty="0" smtClean="0"/>
              <a:t>моделей</a:t>
            </a:r>
          </a:p>
          <a:p>
            <a:r>
              <a:rPr lang="ru-RU" dirty="0"/>
              <a:t>п</a:t>
            </a:r>
            <a:r>
              <a:rPr lang="ru-RU" dirty="0" smtClean="0"/>
              <a:t>олностью воссоздать реальные процессы и явления</a:t>
            </a:r>
          </a:p>
          <a:p>
            <a:r>
              <a:rPr lang="ru-RU" dirty="0" smtClean="0"/>
              <a:t>быстро и точно проводить тестовые расчеты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8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ru.qaz.wiki/wiki/Computer_simulation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uchenik.vofka.ru/my_files/oboi.htm</a:t>
            </a:r>
            <a:endParaRPr lang="ru-RU" dirty="0" smtClean="0"/>
          </a:p>
          <a:p>
            <a:r>
              <a:rPr lang="ru-RU" u="sng" dirty="0">
                <a:hlinkClick r:id="rId4"/>
              </a:rPr>
              <a:t>https://multiurok.ru/files/priezientatsiia-k-uroku-modielirovaniie-situatsii.html</a:t>
            </a:r>
            <a:endParaRPr lang="ru-RU" dirty="0"/>
          </a:p>
          <a:p>
            <a:r>
              <a:rPr lang="ru-RU" u="sng" dirty="0">
                <a:hlinkClick r:id="rId5"/>
              </a:rPr>
              <a:t>https://yandex.ru/search/?</a:t>
            </a:r>
            <a:r>
              <a:rPr lang="ru-RU" u="sng" dirty="0" smtClean="0">
                <a:hlinkClick r:id="rId5"/>
              </a:rPr>
              <a:t>text=моделирование%20в%20среде%20табличного%20процессора%20поклейка%20обоев&amp;lr=62&amp;clid=2404991</a:t>
            </a:r>
            <a:r>
              <a:rPr lang="ru-RU" u="sng" dirty="0">
                <a:hlinkClick r:id="rId4"/>
              </a:rPr>
              <a:t>https://</a:t>
            </a:r>
            <a:r>
              <a:rPr lang="ru-RU" u="sng" dirty="0" smtClean="0">
                <a:hlinkClick r:id="rId4"/>
              </a:rPr>
              <a:t>multiurok.ru/files/priezientatsiia-k-uroku-modielirovaniie-situatsii.html</a:t>
            </a:r>
            <a:r>
              <a:rPr lang="ru-RU" dirty="0">
                <a:hlinkClick r:id="rId6"/>
              </a:rPr>
              <a:t>https://fb.ru/article/274518/habbard-elbert-foto-i-biografiya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676803"/>
              </p:ext>
            </p:extLst>
          </p:nvPr>
        </p:nvGraphicFramePr>
        <p:xfrm>
          <a:off x="0" y="2060848"/>
          <a:ext cx="89328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Объект упаковщика для оболочки" showAsIcon="1" r:id="rId3" imgW="8933040" imgH="685080" progId="Package">
                  <p:embed/>
                </p:oleObj>
              </mc:Choice>
              <mc:Fallback>
                <p:oleObj name="Объект упаковщика для оболочки" showAsIcon="1" r:id="rId3" imgW="8933040" imgH="68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060848"/>
                        <a:ext cx="893286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292574"/>
              </p:ext>
            </p:extLst>
          </p:nvPr>
        </p:nvGraphicFramePr>
        <p:xfrm>
          <a:off x="2017712" y="3381216"/>
          <a:ext cx="5108575" cy="963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857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-что </a:t>
                      </a:r>
                      <a:r>
                        <a:rPr lang="ru-RU" sz="1100" dirty="0">
                          <a:effectLst/>
                        </a:rPr>
                        <a:t>имели ввиду, говоря о несерьезных опытах с «игрушкой». –о каком процессе идет речь?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-что он построил- как называется процесс построения модели </a:t>
                      </a:r>
                      <a:r>
                        <a:rPr lang="ru-RU" sz="1100" dirty="0" smtClean="0">
                          <a:effectLst/>
                        </a:rPr>
                        <a:t>?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-с развитием </a:t>
                      </a:r>
                      <a:r>
                        <a:rPr lang="ru-RU" sz="1100" dirty="0" err="1">
                          <a:effectLst/>
                        </a:rPr>
                        <a:t>комп.технологий</a:t>
                      </a:r>
                      <a:r>
                        <a:rPr lang="ru-RU" sz="1100" dirty="0">
                          <a:effectLst/>
                        </a:rPr>
                        <a:t> и ограниченности времени с помощью чего удобно производить подобные расчеты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64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ru-RU" dirty="0" smtClean="0"/>
              <a:t>Тема проекта: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772816"/>
            <a:ext cx="6400800" cy="3744416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tx1"/>
                </a:solidFill>
              </a:rPr>
              <a:t>Технология </a:t>
            </a:r>
            <a:endParaRPr lang="ru-RU" sz="5400" dirty="0" smtClean="0">
              <a:solidFill>
                <a:schemeClr val="tx1"/>
              </a:solidFill>
            </a:endParaRPr>
          </a:p>
          <a:p>
            <a:r>
              <a:rPr lang="ru-RU" sz="5400" dirty="0" smtClean="0">
                <a:solidFill>
                  <a:schemeClr val="tx1"/>
                </a:solidFill>
              </a:rPr>
              <a:t>компьютерного </a:t>
            </a:r>
            <a:endParaRPr lang="ru-RU" sz="5400" dirty="0">
              <a:solidFill>
                <a:schemeClr val="tx1"/>
              </a:solidFill>
            </a:endParaRPr>
          </a:p>
          <a:p>
            <a:r>
              <a:rPr lang="ru-RU" sz="5400" dirty="0" smtClean="0">
                <a:solidFill>
                  <a:schemeClr val="tx1"/>
                </a:solidFill>
              </a:rPr>
              <a:t>моделирования </a:t>
            </a:r>
          </a:p>
          <a:p>
            <a:r>
              <a:rPr lang="ru-RU" sz="5400" dirty="0" smtClean="0">
                <a:solidFill>
                  <a:schemeClr val="tx1"/>
                </a:solidFill>
              </a:rPr>
              <a:t>(в среде табличного процессора)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/>
              <a:t>построить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компьютерную </a:t>
            </a:r>
            <a:r>
              <a:rPr lang="ru-RU" sz="5400" dirty="0"/>
              <a:t>модель </a:t>
            </a:r>
          </a:p>
        </p:txBody>
      </p:sp>
    </p:spTree>
    <p:extLst>
      <p:ext uri="{BB962C8B-B14F-4D97-AF65-F5344CB8AC3E}">
        <p14:creationId xmlns:p14="http://schemas.microsoft.com/office/powerpoint/2010/main" val="26589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/>
              <a:t>Проблема</a:t>
            </a:r>
            <a:endParaRPr lang="ru-RU" sz="6600" b="1" dirty="0"/>
          </a:p>
          <a:p>
            <a:pPr algn="ctr"/>
            <a:endParaRPr lang="ru-RU" sz="5400" dirty="0" smtClean="0"/>
          </a:p>
          <a:p>
            <a:pPr algn="ctr"/>
            <a:r>
              <a:rPr lang="ru-RU" sz="5400" dirty="0" smtClean="0"/>
              <a:t>Необходим ли </a:t>
            </a:r>
            <a:br>
              <a:rPr lang="ru-RU" sz="5400" dirty="0" smtClean="0"/>
            </a:br>
            <a:r>
              <a:rPr lang="ru-RU" sz="5400" dirty="0" smtClean="0"/>
              <a:t>процесс моделирования?</a:t>
            </a:r>
            <a:endParaRPr lang="ru-RU" sz="5400" dirty="0"/>
          </a:p>
          <a:p>
            <a:pPr algn="ctr"/>
            <a:endParaRPr lang="ru-RU" sz="54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5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Гипотеза</a:t>
            </a:r>
          </a:p>
          <a:p>
            <a:pPr algn="ctr"/>
            <a:r>
              <a:rPr lang="ru-RU" sz="5400" dirty="0" smtClean="0"/>
              <a:t>Предположим, что</a:t>
            </a:r>
          </a:p>
          <a:p>
            <a:pPr algn="ctr"/>
            <a:r>
              <a:rPr lang="ru-RU" sz="5400" dirty="0" smtClean="0"/>
              <a:t>Без создания модели исследование объекта, процесса или явления  будет дорого </a:t>
            </a:r>
            <a:br>
              <a:rPr lang="ru-RU" sz="5400" dirty="0" smtClean="0"/>
            </a:br>
            <a:r>
              <a:rPr lang="ru-RU" sz="5400" dirty="0" smtClean="0"/>
              <a:t>или даже опасно?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1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этапы моделирования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8229600" cy="50405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dirty="0"/>
              <a:t>I этап. Постановка задачи</a:t>
            </a:r>
          </a:p>
          <a:p>
            <a:pPr lvl="1"/>
            <a:r>
              <a:rPr lang="ru-RU" sz="11200" dirty="0"/>
              <a:t>Описание </a:t>
            </a:r>
            <a:r>
              <a:rPr lang="ru-RU" sz="11200" dirty="0" smtClean="0"/>
              <a:t>задачи</a:t>
            </a:r>
          </a:p>
          <a:p>
            <a:pPr lvl="1"/>
            <a:r>
              <a:rPr lang="ru-RU" sz="11200" dirty="0" smtClean="0"/>
              <a:t>Цель моделирования</a:t>
            </a:r>
          </a:p>
          <a:p>
            <a:pPr lvl="1"/>
            <a:r>
              <a:rPr lang="ru-RU" sz="11200" dirty="0" smtClean="0"/>
              <a:t>Анализ объекта</a:t>
            </a:r>
          </a:p>
          <a:p>
            <a:pPr marL="0" indent="0">
              <a:buNone/>
            </a:pPr>
            <a:r>
              <a:rPr lang="ru-RU" sz="11200" dirty="0" smtClean="0"/>
              <a:t>II </a:t>
            </a:r>
            <a:r>
              <a:rPr lang="ru-RU" sz="11200" dirty="0"/>
              <a:t>этап. Разработка модели</a:t>
            </a:r>
          </a:p>
          <a:p>
            <a:pPr lvl="1"/>
            <a:r>
              <a:rPr lang="ru-RU" sz="11200" dirty="0"/>
              <a:t>Информационная </a:t>
            </a:r>
            <a:r>
              <a:rPr lang="ru-RU" sz="11200" dirty="0" smtClean="0"/>
              <a:t>модель</a:t>
            </a:r>
          </a:p>
          <a:p>
            <a:pPr lvl="1"/>
            <a:r>
              <a:rPr lang="ru-RU" sz="11200" dirty="0" smtClean="0"/>
              <a:t>Математическая модель</a:t>
            </a:r>
          </a:p>
          <a:p>
            <a:pPr lvl="1"/>
            <a:r>
              <a:rPr lang="ru-RU" sz="11200" dirty="0" smtClean="0"/>
              <a:t>Компьютерная </a:t>
            </a:r>
            <a:r>
              <a:rPr lang="ru-RU" sz="11200" dirty="0"/>
              <a:t>модель</a:t>
            </a:r>
          </a:p>
          <a:p>
            <a:pPr marL="0" indent="0">
              <a:buNone/>
            </a:pPr>
            <a:r>
              <a:rPr lang="ru-RU" sz="11200" dirty="0"/>
              <a:t>III этап. Компьютерный эксперимент</a:t>
            </a:r>
          </a:p>
          <a:p>
            <a:pPr lvl="1"/>
            <a:r>
              <a:rPr lang="ru-RU" sz="11200" dirty="0"/>
              <a:t>План </a:t>
            </a:r>
            <a:r>
              <a:rPr lang="ru-RU" sz="11200" dirty="0" smtClean="0"/>
              <a:t>моделирования</a:t>
            </a:r>
          </a:p>
          <a:p>
            <a:pPr lvl="1"/>
            <a:r>
              <a:rPr lang="ru-RU" sz="11200" dirty="0" smtClean="0"/>
              <a:t>Технология </a:t>
            </a:r>
            <a:r>
              <a:rPr lang="ru-RU" sz="11200" dirty="0"/>
              <a:t>моделирования</a:t>
            </a:r>
          </a:p>
          <a:p>
            <a:pPr marL="0" indent="0">
              <a:buNone/>
            </a:pPr>
            <a:r>
              <a:rPr lang="ru-RU" sz="11200" dirty="0"/>
              <a:t>IV этап. Анализ результатов моделирования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8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019300" y="2148681"/>
          <a:ext cx="5105400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0465"/>
                <a:gridCol w="609221"/>
                <a:gridCol w="609221"/>
                <a:gridCol w="1624590"/>
                <a:gridCol w="1281903"/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Расчет количества рулонов обоев для помещения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Исходные данные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Промежуточные расчеты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Результаты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Обои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Наименование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Длина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Ширина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Площадь рулона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Количество рулонов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Образец 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Образец 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Образец 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Образец 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Образец 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Образец 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Комната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Площадь стен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Высота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Ширина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Длина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14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практической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/>
              <a:t>Разработать компьютерную модель </a:t>
            </a:r>
          </a:p>
          <a:p>
            <a:r>
              <a:rPr lang="ru-RU" sz="4400" b="1" dirty="0" smtClean="0"/>
              <a:t>Провести компьютерный эксперимент </a:t>
            </a:r>
          </a:p>
          <a:p>
            <a:r>
              <a:rPr lang="ru-RU" sz="4400" b="1" dirty="0" smtClean="0"/>
              <a:t>Проанализировать результаты моделирования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6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229</Words>
  <Application>Microsoft Office PowerPoint</Application>
  <PresentationFormat>Экран (4:3)</PresentationFormat>
  <Paragraphs>145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Объект упаковщика для оболочки</vt:lpstr>
      <vt:lpstr>цитата</vt:lpstr>
      <vt:lpstr>Презентация PowerPoint</vt:lpstr>
      <vt:lpstr>Тема проекта:</vt:lpstr>
      <vt:lpstr>Цель:</vt:lpstr>
      <vt:lpstr>Презентация PowerPoint</vt:lpstr>
      <vt:lpstr>Презентация PowerPoint</vt:lpstr>
      <vt:lpstr>Основные этапы моделирования</vt:lpstr>
      <vt:lpstr>Презентация PowerPoint</vt:lpstr>
      <vt:lpstr>Задачи практической работы:</vt:lpstr>
      <vt:lpstr>Результаты расчетов</vt:lpstr>
      <vt:lpstr>Анализ модели</vt:lpstr>
      <vt:lpstr>Анализ результатов и вывод</vt:lpstr>
      <vt:lpstr>Анализ результатов и вывод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</dc:title>
  <dc:creator>55555</dc:creator>
  <cp:lastModifiedBy>55555</cp:lastModifiedBy>
  <cp:revision>35</cp:revision>
  <cp:lastPrinted>2022-03-13T12:01:01Z</cp:lastPrinted>
  <dcterms:created xsi:type="dcterms:W3CDTF">2021-01-31T14:36:08Z</dcterms:created>
  <dcterms:modified xsi:type="dcterms:W3CDTF">2022-03-17T11:00:10Z</dcterms:modified>
</cp:coreProperties>
</file>