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70" r:id="rId2"/>
    <p:sldId id="268" r:id="rId3"/>
    <p:sldId id="259" r:id="rId4"/>
    <p:sldId id="267" r:id="rId5"/>
    <p:sldId id="269" r:id="rId6"/>
    <p:sldId id="280" r:id="rId7"/>
    <p:sldId id="281" r:id="rId8"/>
    <p:sldId id="282" r:id="rId9"/>
    <p:sldId id="283" r:id="rId10"/>
    <p:sldId id="292" r:id="rId11"/>
    <p:sldId id="291" r:id="rId12"/>
    <p:sldId id="290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278" r:id="rId24"/>
    <p:sldId id="286" r:id="rId25"/>
    <p:sldId id="287" r:id="rId26"/>
    <p:sldId id="288" r:id="rId27"/>
    <p:sldId id="289" r:id="rId28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>
        <p:scale>
          <a:sx n="96" d="100"/>
          <a:sy n="96" d="100"/>
        </p:scale>
        <p:origin x="-178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05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Word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Лист1!$A$18</c:f>
              <c:strCache>
                <c:ptCount val="1"/>
                <c:pt idx="0">
                  <c:v>16</c:v>
                </c:pt>
              </c:strCache>
            </c:strRef>
          </c:tx>
          <c:cat>
            <c:multiLvlStrRef>
              <c:f>(Лист1!$B$1:$K$16,Лист1!$B$18:$K$24)</c:f>
              <c:multiLvlStrCache>
                <c:ptCount val="20"/>
                <c:lvl>
                  <c:pt idx="0">
                    <c:v>+</c:v>
                  </c:pt>
                  <c:pt idx="3">
                    <c:v>+</c:v>
                  </c:pt>
                  <c:pt idx="5">
                    <c:v>+</c:v>
                  </c:pt>
                  <c:pt idx="7">
                    <c:v>+</c:v>
                  </c:pt>
                  <c:pt idx="9">
                    <c:v>+</c:v>
                  </c:pt>
                </c:lvl>
                <c:lvl>
                  <c:pt idx="1">
                    <c:v>+</c:v>
                  </c:pt>
                  <c:pt idx="3">
                    <c:v>+</c:v>
                  </c:pt>
                  <c:pt idx="4">
                    <c:v>+</c:v>
                  </c:pt>
                  <c:pt idx="6">
                    <c:v>+</c:v>
                  </c:pt>
                  <c:pt idx="9">
                    <c:v>+</c:v>
                  </c:pt>
                  <c:pt idx="10">
                    <c:v>11</c:v>
                  </c:pt>
                  <c:pt idx="11">
                    <c:v>9</c:v>
                  </c:pt>
                  <c:pt idx="12">
                    <c:v>9</c:v>
                  </c:pt>
                  <c:pt idx="13">
                    <c:v>11</c:v>
                  </c:pt>
                  <c:pt idx="14">
                    <c:v>12</c:v>
                  </c:pt>
                  <c:pt idx="15">
                    <c:v>8</c:v>
                  </c:pt>
                  <c:pt idx="16">
                    <c:v>5</c:v>
                  </c:pt>
                  <c:pt idx="17">
                    <c:v>15</c:v>
                  </c:pt>
                  <c:pt idx="18">
                    <c:v>10</c:v>
                  </c:pt>
                  <c:pt idx="19">
                    <c:v>10</c:v>
                  </c:pt>
                </c:lvl>
                <c:lvl>
                  <c:pt idx="0">
                    <c:v>+</c:v>
                  </c:pt>
                  <c:pt idx="3">
                    <c:v>+</c:v>
                  </c:pt>
                  <c:pt idx="5">
                    <c:v>+</c:v>
                  </c:pt>
                  <c:pt idx="7">
                    <c:v>+</c:v>
                  </c:pt>
                  <c:pt idx="9">
                    <c:v>+</c:v>
                  </c:pt>
                  <c:pt idx="10">
                    <c:v>+</c:v>
                  </c:pt>
                  <c:pt idx="13">
                    <c:v>+</c:v>
                  </c:pt>
                  <c:pt idx="14">
                    <c:v>+</c:v>
                  </c:pt>
                  <c:pt idx="16">
                    <c:v>+</c:v>
                  </c:pt>
                  <c:pt idx="18">
                    <c:v>+</c:v>
                  </c:pt>
                </c:lvl>
                <c:lvl>
                  <c:pt idx="1">
                    <c:v>+</c:v>
                  </c:pt>
                  <c:pt idx="2">
                    <c:v>+</c:v>
                  </c:pt>
                  <c:pt idx="4">
                    <c:v>+</c:v>
                  </c:pt>
                  <c:pt idx="7">
                    <c:v>+</c:v>
                  </c:pt>
                  <c:pt idx="8">
                    <c:v>+</c:v>
                  </c:pt>
                  <c:pt idx="10">
                    <c:v>+</c:v>
                  </c:pt>
                  <c:pt idx="12">
                    <c:v>+</c:v>
                  </c:pt>
                  <c:pt idx="14">
                    <c:v>+</c:v>
                  </c:pt>
                  <c:pt idx="17">
                    <c:v>+</c:v>
                  </c:pt>
                  <c:pt idx="18">
                    <c:v>+</c:v>
                  </c:pt>
                </c:lvl>
                <c:lvl>
                  <c:pt idx="1">
                    <c:v>+</c:v>
                  </c:pt>
                  <c:pt idx="3">
                    <c:v>+</c:v>
                  </c:pt>
                  <c:pt idx="5">
                    <c:v>+</c:v>
                  </c:pt>
                  <c:pt idx="6">
                    <c:v>+</c:v>
                  </c:pt>
                  <c:pt idx="9">
                    <c:v>+</c:v>
                  </c:pt>
                  <c:pt idx="11">
                    <c:v>+</c:v>
                  </c:pt>
                  <c:pt idx="13">
                    <c:v>+</c:v>
                  </c:pt>
                  <c:pt idx="14">
                    <c:v>+</c:v>
                  </c:pt>
                  <c:pt idx="17">
                    <c:v>+</c:v>
                  </c:pt>
                  <c:pt idx="18">
                    <c:v>+</c:v>
                  </c:pt>
                </c:lvl>
                <c:lvl>
                  <c:pt idx="0">
                    <c:v>+</c:v>
                  </c:pt>
                  <c:pt idx="2">
                    <c:v>+</c:v>
                  </c:pt>
                  <c:pt idx="5">
                    <c:v>+</c:v>
                  </c:pt>
                  <c:pt idx="7">
                    <c:v>+</c:v>
                  </c:pt>
                  <c:pt idx="9">
                    <c:v>+</c:v>
                  </c:pt>
                  <c:pt idx="10">
                    <c:v>+</c:v>
                  </c:pt>
                  <c:pt idx="12">
                    <c:v>+</c:v>
                  </c:pt>
                  <c:pt idx="14">
                    <c:v>+</c:v>
                  </c:pt>
                  <c:pt idx="17">
                    <c:v>+</c:v>
                  </c:pt>
                  <c:pt idx="18">
                    <c:v>+</c:v>
                  </c:pt>
                </c:lvl>
                <c:lvl>
                  <c:pt idx="0">
                    <c:v>+</c:v>
                  </c:pt>
                  <c:pt idx="3">
                    <c:v>+</c:v>
                  </c:pt>
                  <c:pt idx="5">
                    <c:v>+</c:v>
                  </c:pt>
                  <c:pt idx="7">
                    <c:v>+</c:v>
                  </c:pt>
                  <c:pt idx="9">
                    <c:v>+</c:v>
                  </c:pt>
                  <c:pt idx="11">
                    <c:v>+</c:v>
                  </c:pt>
                  <c:pt idx="12">
                    <c:v>+</c:v>
                  </c:pt>
                  <c:pt idx="15">
                    <c:v>+</c:v>
                  </c:pt>
                  <c:pt idx="17">
                    <c:v>+</c:v>
                  </c:pt>
                  <c:pt idx="18">
                    <c:v>+</c:v>
                  </c:pt>
                </c:lvl>
                <c:lvl>
                  <c:pt idx="1">
                    <c:v>+</c:v>
                  </c:pt>
                  <c:pt idx="3">
                    <c:v>+</c:v>
                  </c:pt>
                  <c:pt idx="4">
                    <c:v>+</c:v>
                  </c:pt>
                  <c:pt idx="7">
                    <c:v>+</c:v>
                  </c:pt>
                  <c:pt idx="9">
                    <c:v>+</c:v>
                  </c:pt>
                </c:lvl>
                <c:lvl>
                  <c:pt idx="1">
                    <c:v>+</c:v>
                  </c:pt>
                  <c:pt idx="2">
                    <c:v>+</c:v>
                  </c:pt>
                  <c:pt idx="4">
                    <c:v>+</c:v>
                  </c:pt>
                  <c:pt idx="7">
                    <c:v>+</c:v>
                  </c:pt>
                  <c:pt idx="9">
                    <c:v>+</c:v>
                  </c:pt>
                </c:lvl>
                <c:lvl>
                  <c:pt idx="0">
                    <c:v>+</c:v>
                  </c:pt>
                  <c:pt idx="2">
                    <c:v>+</c:v>
                  </c:pt>
                  <c:pt idx="4">
                    <c:v>+</c:v>
                  </c:pt>
                  <c:pt idx="6">
                    <c:v>+</c:v>
                  </c:pt>
                  <c:pt idx="8">
                    <c:v>+</c:v>
                  </c:pt>
                </c:lvl>
                <c:lvl>
                  <c:pt idx="1">
                    <c:v>+</c:v>
                  </c:pt>
                  <c:pt idx="3">
                    <c:v>+</c:v>
                  </c:pt>
                  <c:pt idx="4">
                    <c:v>+</c:v>
                  </c:pt>
                  <c:pt idx="6">
                    <c:v>+</c:v>
                  </c:pt>
                  <c:pt idx="9">
                    <c:v>+</c:v>
                  </c:pt>
                </c:lvl>
                <c:lvl>
                  <c:pt idx="1">
                    <c:v>+</c:v>
                  </c:pt>
                  <c:pt idx="2">
                    <c:v>+</c:v>
                  </c:pt>
                  <c:pt idx="4">
                    <c:v>+</c:v>
                  </c:pt>
                  <c:pt idx="7">
                    <c:v>+</c:v>
                  </c:pt>
                  <c:pt idx="8">
                    <c:v>+</c:v>
                  </c:pt>
                </c:lvl>
                <c:lvl>
                  <c:pt idx="0">
                    <c:v>+</c:v>
                  </c:pt>
                  <c:pt idx="2">
                    <c:v>+</c:v>
                  </c:pt>
                  <c:pt idx="5">
                    <c:v>+</c:v>
                  </c:pt>
                  <c:pt idx="7">
                    <c:v>+</c:v>
                  </c:pt>
                  <c:pt idx="9">
                    <c:v>+</c:v>
                  </c:pt>
                </c:lvl>
                <c:lvl>
                  <c:pt idx="0">
                    <c:v>+</c:v>
                  </c:pt>
                  <c:pt idx="3">
                    <c:v>+</c:v>
                  </c:pt>
                  <c:pt idx="4">
                    <c:v>+</c:v>
                  </c:pt>
                  <c:pt idx="7">
                    <c:v>+</c:v>
                  </c:pt>
                  <c:pt idx="8">
                    <c:v>+</c:v>
                  </c:pt>
                </c:lvl>
                <c:lvl>
                  <c:pt idx="0">
                    <c:v>да</c:v>
                  </c:pt>
                  <c:pt idx="1">
                    <c:v>нет</c:v>
                  </c:pt>
                  <c:pt idx="2">
                    <c:v>да</c:v>
                  </c:pt>
                  <c:pt idx="3">
                    <c:v>нет</c:v>
                  </c:pt>
                  <c:pt idx="4">
                    <c:v>да</c:v>
                  </c:pt>
                  <c:pt idx="5">
                    <c:v>нет</c:v>
                  </c:pt>
                  <c:pt idx="6">
                    <c:v>пасмурно</c:v>
                  </c:pt>
                  <c:pt idx="7">
                    <c:v>ясно</c:v>
                  </c:pt>
                  <c:pt idx="8">
                    <c:v>да</c:v>
                  </c:pt>
                  <c:pt idx="9">
                    <c:v>нет</c:v>
                  </c:pt>
                </c:lvl>
                <c:lvl>
                  <c:pt idx="0">
                    <c:v>1.Следите ли вы за погодой?</c:v>
                  </c:pt>
                  <c:pt idx="2">
                    <c:v>2.Согласны ли вы с утверждением: «У природы нет плохой погоды!»</c:v>
                  </c:pt>
                  <c:pt idx="4">
                    <c:v>3.Можно ли сказать, что ваше настроение зависит от погоды?</c:v>
                  </c:pt>
                  <c:pt idx="6">
                    <c:v>4.Когда вы себя чувствуете более комфортно, при пасмурной или ясной погоде?</c:v>
                  </c:pt>
                  <c:pt idx="8">
                    <c:v>5.Вы метеозависимы ?</c:v>
                  </c:pt>
                </c:lvl>
              </c:multiLvlStrCache>
            </c:multiLvlStrRef>
          </c:cat>
          <c:val>
            <c:numRef>
              <c:f>Лист1!$B$18:$K$18</c:f>
              <c:numCache>
                <c:formatCode>General</c:formatCode>
                <c:ptCount val="10"/>
                <c:pt idx="1">
                  <c:v>0</c:v>
                </c:pt>
                <c:pt idx="2">
                  <c:v>0</c:v>
                </c:pt>
                <c:pt idx="5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Лист1!$A$19</c:f>
              <c:strCache>
                <c:ptCount val="1"/>
                <c:pt idx="0">
                  <c:v>17</c:v>
                </c:pt>
              </c:strCache>
            </c:strRef>
          </c:tx>
          <c:cat>
            <c:multiLvlStrRef>
              <c:f>(Лист1!$B$1:$K$16,Лист1!$B$18:$K$24)</c:f>
              <c:multiLvlStrCache>
                <c:ptCount val="20"/>
                <c:lvl>
                  <c:pt idx="0">
                    <c:v>+</c:v>
                  </c:pt>
                  <c:pt idx="3">
                    <c:v>+</c:v>
                  </c:pt>
                  <c:pt idx="5">
                    <c:v>+</c:v>
                  </c:pt>
                  <c:pt idx="7">
                    <c:v>+</c:v>
                  </c:pt>
                  <c:pt idx="9">
                    <c:v>+</c:v>
                  </c:pt>
                </c:lvl>
                <c:lvl>
                  <c:pt idx="1">
                    <c:v>+</c:v>
                  </c:pt>
                  <c:pt idx="3">
                    <c:v>+</c:v>
                  </c:pt>
                  <c:pt idx="4">
                    <c:v>+</c:v>
                  </c:pt>
                  <c:pt idx="6">
                    <c:v>+</c:v>
                  </c:pt>
                  <c:pt idx="9">
                    <c:v>+</c:v>
                  </c:pt>
                  <c:pt idx="10">
                    <c:v>11</c:v>
                  </c:pt>
                  <c:pt idx="11">
                    <c:v>9</c:v>
                  </c:pt>
                  <c:pt idx="12">
                    <c:v>9</c:v>
                  </c:pt>
                  <c:pt idx="13">
                    <c:v>11</c:v>
                  </c:pt>
                  <c:pt idx="14">
                    <c:v>12</c:v>
                  </c:pt>
                  <c:pt idx="15">
                    <c:v>8</c:v>
                  </c:pt>
                  <c:pt idx="16">
                    <c:v>5</c:v>
                  </c:pt>
                  <c:pt idx="17">
                    <c:v>15</c:v>
                  </c:pt>
                  <c:pt idx="18">
                    <c:v>10</c:v>
                  </c:pt>
                  <c:pt idx="19">
                    <c:v>10</c:v>
                  </c:pt>
                </c:lvl>
                <c:lvl>
                  <c:pt idx="0">
                    <c:v>+</c:v>
                  </c:pt>
                  <c:pt idx="3">
                    <c:v>+</c:v>
                  </c:pt>
                  <c:pt idx="5">
                    <c:v>+</c:v>
                  </c:pt>
                  <c:pt idx="7">
                    <c:v>+</c:v>
                  </c:pt>
                  <c:pt idx="9">
                    <c:v>+</c:v>
                  </c:pt>
                  <c:pt idx="10">
                    <c:v>+</c:v>
                  </c:pt>
                  <c:pt idx="13">
                    <c:v>+</c:v>
                  </c:pt>
                  <c:pt idx="14">
                    <c:v>+</c:v>
                  </c:pt>
                  <c:pt idx="16">
                    <c:v>+</c:v>
                  </c:pt>
                  <c:pt idx="18">
                    <c:v>+</c:v>
                  </c:pt>
                </c:lvl>
                <c:lvl>
                  <c:pt idx="1">
                    <c:v>+</c:v>
                  </c:pt>
                  <c:pt idx="2">
                    <c:v>+</c:v>
                  </c:pt>
                  <c:pt idx="4">
                    <c:v>+</c:v>
                  </c:pt>
                  <c:pt idx="7">
                    <c:v>+</c:v>
                  </c:pt>
                  <c:pt idx="8">
                    <c:v>+</c:v>
                  </c:pt>
                  <c:pt idx="10">
                    <c:v>+</c:v>
                  </c:pt>
                  <c:pt idx="12">
                    <c:v>+</c:v>
                  </c:pt>
                  <c:pt idx="14">
                    <c:v>+</c:v>
                  </c:pt>
                  <c:pt idx="17">
                    <c:v>+</c:v>
                  </c:pt>
                  <c:pt idx="18">
                    <c:v>+</c:v>
                  </c:pt>
                </c:lvl>
                <c:lvl>
                  <c:pt idx="1">
                    <c:v>+</c:v>
                  </c:pt>
                  <c:pt idx="3">
                    <c:v>+</c:v>
                  </c:pt>
                  <c:pt idx="5">
                    <c:v>+</c:v>
                  </c:pt>
                  <c:pt idx="6">
                    <c:v>+</c:v>
                  </c:pt>
                  <c:pt idx="9">
                    <c:v>+</c:v>
                  </c:pt>
                  <c:pt idx="11">
                    <c:v>+</c:v>
                  </c:pt>
                  <c:pt idx="13">
                    <c:v>+</c:v>
                  </c:pt>
                  <c:pt idx="14">
                    <c:v>+</c:v>
                  </c:pt>
                  <c:pt idx="17">
                    <c:v>+</c:v>
                  </c:pt>
                  <c:pt idx="18">
                    <c:v>+</c:v>
                  </c:pt>
                </c:lvl>
                <c:lvl>
                  <c:pt idx="0">
                    <c:v>+</c:v>
                  </c:pt>
                  <c:pt idx="2">
                    <c:v>+</c:v>
                  </c:pt>
                  <c:pt idx="5">
                    <c:v>+</c:v>
                  </c:pt>
                  <c:pt idx="7">
                    <c:v>+</c:v>
                  </c:pt>
                  <c:pt idx="9">
                    <c:v>+</c:v>
                  </c:pt>
                  <c:pt idx="10">
                    <c:v>+</c:v>
                  </c:pt>
                  <c:pt idx="12">
                    <c:v>+</c:v>
                  </c:pt>
                  <c:pt idx="14">
                    <c:v>+</c:v>
                  </c:pt>
                  <c:pt idx="17">
                    <c:v>+</c:v>
                  </c:pt>
                  <c:pt idx="18">
                    <c:v>+</c:v>
                  </c:pt>
                </c:lvl>
                <c:lvl>
                  <c:pt idx="0">
                    <c:v>+</c:v>
                  </c:pt>
                  <c:pt idx="3">
                    <c:v>+</c:v>
                  </c:pt>
                  <c:pt idx="5">
                    <c:v>+</c:v>
                  </c:pt>
                  <c:pt idx="7">
                    <c:v>+</c:v>
                  </c:pt>
                  <c:pt idx="9">
                    <c:v>+</c:v>
                  </c:pt>
                  <c:pt idx="11">
                    <c:v>+</c:v>
                  </c:pt>
                  <c:pt idx="12">
                    <c:v>+</c:v>
                  </c:pt>
                  <c:pt idx="15">
                    <c:v>+</c:v>
                  </c:pt>
                  <c:pt idx="17">
                    <c:v>+</c:v>
                  </c:pt>
                  <c:pt idx="18">
                    <c:v>+</c:v>
                  </c:pt>
                </c:lvl>
                <c:lvl>
                  <c:pt idx="1">
                    <c:v>+</c:v>
                  </c:pt>
                  <c:pt idx="3">
                    <c:v>+</c:v>
                  </c:pt>
                  <c:pt idx="4">
                    <c:v>+</c:v>
                  </c:pt>
                  <c:pt idx="7">
                    <c:v>+</c:v>
                  </c:pt>
                  <c:pt idx="9">
                    <c:v>+</c:v>
                  </c:pt>
                </c:lvl>
                <c:lvl>
                  <c:pt idx="1">
                    <c:v>+</c:v>
                  </c:pt>
                  <c:pt idx="2">
                    <c:v>+</c:v>
                  </c:pt>
                  <c:pt idx="4">
                    <c:v>+</c:v>
                  </c:pt>
                  <c:pt idx="7">
                    <c:v>+</c:v>
                  </c:pt>
                  <c:pt idx="9">
                    <c:v>+</c:v>
                  </c:pt>
                </c:lvl>
                <c:lvl>
                  <c:pt idx="0">
                    <c:v>+</c:v>
                  </c:pt>
                  <c:pt idx="2">
                    <c:v>+</c:v>
                  </c:pt>
                  <c:pt idx="4">
                    <c:v>+</c:v>
                  </c:pt>
                  <c:pt idx="6">
                    <c:v>+</c:v>
                  </c:pt>
                  <c:pt idx="8">
                    <c:v>+</c:v>
                  </c:pt>
                </c:lvl>
                <c:lvl>
                  <c:pt idx="1">
                    <c:v>+</c:v>
                  </c:pt>
                  <c:pt idx="3">
                    <c:v>+</c:v>
                  </c:pt>
                  <c:pt idx="4">
                    <c:v>+</c:v>
                  </c:pt>
                  <c:pt idx="6">
                    <c:v>+</c:v>
                  </c:pt>
                  <c:pt idx="9">
                    <c:v>+</c:v>
                  </c:pt>
                </c:lvl>
                <c:lvl>
                  <c:pt idx="1">
                    <c:v>+</c:v>
                  </c:pt>
                  <c:pt idx="2">
                    <c:v>+</c:v>
                  </c:pt>
                  <c:pt idx="4">
                    <c:v>+</c:v>
                  </c:pt>
                  <c:pt idx="7">
                    <c:v>+</c:v>
                  </c:pt>
                  <c:pt idx="8">
                    <c:v>+</c:v>
                  </c:pt>
                </c:lvl>
                <c:lvl>
                  <c:pt idx="0">
                    <c:v>+</c:v>
                  </c:pt>
                  <c:pt idx="2">
                    <c:v>+</c:v>
                  </c:pt>
                  <c:pt idx="5">
                    <c:v>+</c:v>
                  </c:pt>
                  <c:pt idx="7">
                    <c:v>+</c:v>
                  </c:pt>
                  <c:pt idx="9">
                    <c:v>+</c:v>
                  </c:pt>
                </c:lvl>
                <c:lvl>
                  <c:pt idx="0">
                    <c:v>+</c:v>
                  </c:pt>
                  <c:pt idx="3">
                    <c:v>+</c:v>
                  </c:pt>
                  <c:pt idx="4">
                    <c:v>+</c:v>
                  </c:pt>
                  <c:pt idx="7">
                    <c:v>+</c:v>
                  </c:pt>
                  <c:pt idx="8">
                    <c:v>+</c:v>
                  </c:pt>
                </c:lvl>
                <c:lvl>
                  <c:pt idx="0">
                    <c:v>да</c:v>
                  </c:pt>
                  <c:pt idx="1">
                    <c:v>нет</c:v>
                  </c:pt>
                  <c:pt idx="2">
                    <c:v>да</c:v>
                  </c:pt>
                  <c:pt idx="3">
                    <c:v>нет</c:v>
                  </c:pt>
                  <c:pt idx="4">
                    <c:v>да</c:v>
                  </c:pt>
                  <c:pt idx="5">
                    <c:v>нет</c:v>
                  </c:pt>
                  <c:pt idx="6">
                    <c:v>пасмурно</c:v>
                  </c:pt>
                  <c:pt idx="7">
                    <c:v>ясно</c:v>
                  </c:pt>
                  <c:pt idx="8">
                    <c:v>да</c:v>
                  </c:pt>
                  <c:pt idx="9">
                    <c:v>нет</c:v>
                  </c:pt>
                </c:lvl>
                <c:lvl>
                  <c:pt idx="0">
                    <c:v>1.Следите ли вы за погодой?</c:v>
                  </c:pt>
                  <c:pt idx="2">
                    <c:v>2.Согласны ли вы с утверждением: «У природы нет плохой погоды!»</c:v>
                  </c:pt>
                  <c:pt idx="4">
                    <c:v>3.Можно ли сказать, что ваше настроение зависит от погоды?</c:v>
                  </c:pt>
                  <c:pt idx="6">
                    <c:v>4.Когда вы себя чувствуете более комфортно, при пасмурной или ясной погоде?</c:v>
                  </c:pt>
                  <c:pt idx="8">
                    <c:v>5.Вы метеозависимы ?</c:v>
                  </c:pt>
                </c:lvl>
              </c:multiLvlStrCache>
            </c:multiLvlStrRef>
          </c:cat>
          <c:val>
            <c:numRef>
              <c:f>Лист1!$B$19:$K$19</c:f>
              <c:numCache>
                <c:formatCode>General</c:formatCode>
                <c:ptCount val="10"/>
                <c:pt idx="0">
                  <c:v>0</c:v>
                </c:pt>
                <c:pt idx="2">
                  <c:v>0</c:v>
                </c:pt>
                <c:pt idx="4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Лист1!$A$20</c:f>
              <c:strCache>
                <c:ptCount val="1"/>
                <c:pt idx="0">
                  <c:v>18</c:v>
                </c:pt>
              </c:strCache>
            </c:strRef>
          </c:tx>
          <c:cat>
            <c:multiLvlStrRef>
              <c:f>(Лист1!$B$1:$K$16,Лист1!$B$18:$K$24)</c:f>
              <c:multiLvlStrCache>
                <c:ptCount val="20"/>
                <c:lvl>
                  <c:pt idx="0">
                    <c:v>+</c:v>
                  </c:pt>
                  <c:pt idx="3">
                    <c:v>+</c:v>
                  </c:pt>
                  <c:pt idx="5">
                    <c:v>+</c:v>
                  </c:pt>
                  <c:pt idx="7">
                    <c:v>+</c:v>
                  </c:pt>
                  <c:pt idx="9">
                    <c:v>+</c:v>
                  </c:pt>
                </c:lvl>
                <c:lvl>
                  <c:pt idx="1">
                    <c:v>+</c:v>
                  </c:pt>
                  <c:pt idx="3">
                    <c:v>+</c:v>
                  </c:pt>
                  <c:pt idx="4">
                    <c:v>+</c:v>
                  </c:pt>
                  <c:pt idx="6">
                    <c:v>+</c:v>
                  </c:pt>
                  <c:pt idx="9">
                    <c:v>+</c:v>
                  </c:pt>
                  <c:pt idx="10">
                    <c:v>11</c:v>
                  </c:pt>
                  <c:pt idx="11">
                    <c:v>9</c:v>
                  </c:pt>
                  <c:pt idx="12">
                    <c:v>9</c:v>
                  </c:pt>
                  <c:pt idx="13">
                    <c:v>11</c:v>
                  </c:pt>
                  <c:pt idx="14">
                    <c:v>12</c:v>
                  </c:pt>
                  <c:pt idx="15">
                    <c:v>8</c:v>
                  </c:pt>
                  <c:pt idx="16">
                    <c:v>5</c:v>
                  </c:pt>
                  <c:pt idx="17">
                    <c:v>15</c:v>
                  </c:pt>
                  <c:pt idx="18">
                    <c:v>10</c:v>
                  </c:pt>
                  <c:pt idx="19">
                    <c:v>10</c:v>
                  </c:pt>
                </c:lvl>
                <c:lvl>
                  <c:pt idx="0">
                    <c:v>+</c:v>
                  </c:pt>
                  <c:pt idx="3">
                    <c:v>+</c:v>
                  </c:pt>
                  <c:pt idx="5">
                    <c:v>+</c:v>
                  </c:pt>
                  <c:pt idx="7">
                    <c:v>+</c:v>
                  </c:pt>
                  <c:pt idx="9">
                    <c:v>+</c:v>
                  </c:pt>
                  <c:pt idx="10">
                    <c:v>+</c:v>
                  </c:pt>
                  <c:pt idx="13">
                    <c:v>+</c:v>
                  </c:pt>
                  <c:pt idx="14">
                    <c:v>+</c:v>
                  </c:pt>
                  <c:pt idx="16">
                    <c:v>+</c:v>
                  </c:pt>
                  <c:pt idx="18">
                    <c:v>+</c:v>
                  </c:pt>
                </c:lvl>
                <c:lvl>
                  <c:pt idx="1">
                    <c:v>+</c:v>
                  </c:pt>
                  <c:pt idx="2">
                    <c:v>+</c:v>
                  </c:pt>
                  <c:pt idx="4">
                    <c:v>+</c:v>
                  </c:pt>
                  <c:pt idx="7">
                    <c:v>+</c:v>
                  </c:pt>
                  <c:pt idx="8">
                    <c:v>+</c:v>
                  </c:pt>
                  <c:pt idx="10">
                    <c:v>+</c:v>
                  </c:pt>
                  <c:pt idx="12">
                    <c:v>+</c:v>
                  </c:pt>
                  <c:pt idx="14">
                    <c:v>+</c:v>
                  </c:pt>
                  <c:pt idx="17">
                    <c:v>+</c:v>
                  </c:pt>
                  <c:pt idx="18">
                    <c:v>+</c:v>
                  </c:pt>
                </c:lvl>
                <c:lvl>
                  <c:pt idx="1">
                    <c:v>+</c:v>
                  </c:pt>
                  <c:pt idx="3">
                    <c:v>+</c:v>
                  </c:pt>
                  <c:pt idx="5">
                    <c:v>+</c:v>
                  </c:pt>
                  <c:pt idx="6">
                    <c:v>+</c:v>
                  </c:pt>
                  <c:pt idx="9">
                    <c:v>+</c:v>
                  </c:pt>
                  <c:pt idx="11">
                    <c:v>+</c:v>
                  </c:pt>
                  <c:pt idx="13">
                    <c:v>+</c:v>
                  </c:pt>
                  <c:pt idx="14">
                    <c:v>+</c:v>
                  </c:pt>
                  <c:pt idx="17">
                    <c:v>+</c:v>
                  </c:pt>
                  <c:pt idx="18">
                    <c:v>+</c:v>
                  </c:pt>
                </c:lvl>
                <c:lvl>
                  <c:pt idx="0">
                    <c:v>+</c:v>
                  </c:pt>
                  <c:pt idx="2">
                    <c:v>+</c:v>
                  </c:pt>
                  <c:pt idx="5">
                    <c:v>+</c:v>
                  </c:pt>
                  <c:pt idx="7">
                    <c:v>+</c:v>
                  </c:pt>
                  <c:pt idx="9">
                    <c:v>+</c:v>
                  </c:pt>
                  <c:pt idx="10">
                    <c:v>+</c:v>
                  </c:pt>
                  <c:pt idx="12">
                    <c:v>+</c:v>
                  </c:pt>
                  <c:pt idx="14">
                    <c:v>+</c:v>
                  </c:pt>
                  <c:pt idx="17">
                    <c:v>+</c:v>
                  </c:pt>
                  <c:pt idx="18">
                    <c:v>+</c:v>
                  </c:pt>
                </c:lvl>
                <c:lvl>
                  <c:pt idx="0">
                    <c:v>+</c:v>
                  </c:pt>
                  <c:pt idx="3">
                    <c:v>+</c:v>
                  </c:pt>
                  <c:pt idx="5">
                    <c:v>+</c:v>
                  </c:pt>
                  <c:pt idx="7">
                    <c:v>+</c:v>
                  </c:pt>
                  <c:pt idx="9">
                    <c:v>+</c:v>
                  </c:pt>
                  <c:pt idx="11">
                    <c:v>+</c:v>
                  </c:pt>
                  <c:pt idx="12">
                    <c:v>+</c:v>
                  </c:pt>
                  <c:pt idx="15">
                    <c:v>+</c:v>
                  </c:pt>
                  <c:pt idx="17">
                    <c:v>+</c:v>
                  </c:pt>
                  <c:pt idx="18">
                    <c:v>+</c:v>
                  </c:pt>
                </c:lvl>
                <c:lvl>
                  <c:pt idx="1">
                    <c:v>+</c:v>
                  </c:pt>
                  <c:pt idx="3">
                    <c:v>+</c:v>
                  </c:pt>
                  <c:pt idx="4">
                    <c:v>+</c:v>
                  </c:pt>
                  <c:pt idx="7">
                    <c:v>+</c:v>
                  </c:pt>
                  <c:pt idx="9">
                    <c:v>+</c:v>
                  </c:pt>
                </c:lvl>
                <c:lvl>
                  <c:pt idx="1">
                    <c:v>+</c:v>
                  </c:pt>
                  <c:pt idx="2">
                    <c:v>+</c:v>
                  </c:pt>
                  <c:pt idx="4">
                    <c:v>+</c:v>
                  </c:pt>
                  <c:pt idx="7">
                    <c:v>+</c:v>
                  </c:pt>
                  <c:pt idx="9">
                    <c:v>+</c:v>
                  </c:pt>
                </c:lvl>
                <c:lvl>
                  <c:pt idx="0">
                    <c:v>+</c:v>
                  </c:pt>
                  <c:pt idx="2">
                    <c:v>+</c:v>
                  </c:pt>
                  <c:pt idx="4">
                    <c:v>+</c:v>
                  </c:pt>
                  <c:pt idx="6">
                    <c:v>+</c:v>
                  </c:pt>
                  <c:pt idx="8">
                    <c:v>+</c:v>
                  </c:pt>
                </c:lvl>
                <c:lvl>
                  <c:pt idx="1">
                    <c:v>+</c:v>
                  </c:pt>
                  <c:pt idx="3">
                    <c:v>+</c:v>
                  </c:pt>
                  <c:pt idx="4">
                    <c:v>+</c:v>
                  </c:pt>
                  <c:pt idx="6">
                    <c:v>+</c:v>
                  </c:pt>
                  <c:pt idx="9">
                    <c:v>+</c:v>
                  </c:pt>
                </c:lvl>
                <c:lvl>
                  <c:pt idx="1">
                    <c:v>+</c:v>
                  </c:pt>
                  <c:pt idx="2">
                    <c:v>+</c:v>
                  </c:pt>
                  <c:pt idx="4">
                    <c:v>+</c:v>
                  </c:pt>
                  <c:pt idx="7">
                    <c:v>+</c:v>
                  </c:pt>
                  <c:pt idx="8">
                    <c:v>+</c:v>
                  </c:pt>
                </c:lvl>
                <c:lvl>
                  <c:pt idx="0">
                    <c:v>+</c:v>
                  </c:pt>
                  <c:pt idx="2">
                    <c:v>+</c:v>
                  </c:pt>
                  <c:pt idx="5">
                    <c:v>+</c:v>
                  </c:pt>
                  <c:pt idx="7">
                    <c:v>+</c:v>
                  </c:pt>
                  <c:pt idx="9">
                    <c:v>+</c:v>
                  </c:pt>
                </c:lvl>
                <c:lvl>
                  <c:pt idx="0">
                    <c:v>+</c:v>
                  </c:pt>
                  <c:pt idx="3">
                    <c:v>+</c:v>
                  </c:pt>
                  <c:pt idx="4">
                    <c:v>+</c:v>
                  </c:pt>
                  <c:pt idx="7">
                    <c:v>+</c:v>
                  </c:pt>
                  <c:pt idx="8">
                    <c:v>+</c:v>
                  </c:pt>
                </c:lvl>
                <c:lvl>
                  <c:pt idx="0">
                    <c:v>да</c:v>
                  </c:pt>
                  <c:pt idx="1">
                    <c:v>нет</c:v>
                  </c:pt>
                  <c:pt idx="2">
                    <c:v>да</c:v>
                  </c:pt>
                  <c:pt idx="3">
                    <c:v>нет</c:v>
                  </c:pt>
                  <c:pt idx="4">
                    <c:v>да</c:v>
                  </c:pt>
                  <c:pt idx="5">
                    <c:v>нет</c:v>
                  </c:pt>
                  <c:pt idx="6">
                    <c:v>пасмурно</c:v>
                  </c:pt>
                  <c:pt idx="7">
                    <c:v>ясно</c:v>
                  </c:pt>
                  <c:pt idx="8">
                    <c:v>да</c:v>
                  </c:pt>
                  <c:pt idx="9">
                    <c:v>нет</c:v>
                  </c:pt>
                </c:lvl>
                <c:lvl>
                  <c:pt idx="0">
                    <c:v>1.Следите ли вы за погодой?</c:v>
                  </c:pt>
                  <c:pt idx="2">
                    <c:v>2.Согласны ли вы с утверждением: «У природы нет плохой погоды!»</c:v>
                  </c:pt>
                  <c:pt idx="4">
                    <c:v>3.Можно ли сказать, что ваше настроение зависит от погоды?</c:v>
                  </c:pt>
                  <c:pt idx="6">
                    <c:v>4.Когда вы себя чувствуете более комфортно, при пасмурной или ясной погоде?</c:v>
                  </c:pt>
                  <c:pt idx="8">
                    <c:v>5.Вы метеозависимы ?</c:v>
                  </c:pt>
                </c:lvl>
              </c:multiLvlStrCache>
            </c:multiLvlStrRef>
          </c:cat>
          <c:val>
            <c:numRef>
              <c:f>Лист1!$B$20:$K$20</c:f>
              <c:numCache>
                <c:formatCode>General</c:formatCode>
                <c:ptCount val="10"/>
                <c:pt idx="1">
                  <c:v>0</c:v>
                </c:pt>
                <c:pt idx="3">
                  <c:v>0</c:v>
                </c:pt>
                <c:pt idx="4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Лист1!$A$21</c:f>
              <c:strCache>
                <c:ptCount val="1"/>
                <c:pt idx="0">
                  <c:v>19</c:v>
                </c:pt>
              </c:strCache>
            </c:strRef>
          </c:tx>
          <c:cat>
            <c:multiLvlStrRef>
              <c:f>(Лист1!$B$1:$K$16,Лист1!$B$18:$K$24)</c:f>
              <c:multiLvlStrCache>
                <c:ptCount val="20"/>
                <c:lvl>
                  <c:pt idx="0">
                    <c:v>+</c:v>
                  </c:pt>
                  <c:pt idx="3">
                    <c:v>+</c:v>
                  </c:pt>
                  <c:pt idx="5">
                    <c:v>+</c:v>
                  </c:pt>
                  <c:pt idx="7">
                    <c:v>+</c:v>
                  </c:pt>
                  <c:pt idx="9">
                    <c:v>+</c:v>
                  </c:pt>
                </c:lvl>
                <c:lvl>
                  <c:pt idx="1">
                    <c:v>+</c:v>
                  </c:pt>
                  <c:pt idx="3">
                    <c:v>+</c:v>
                  </c:pt>
                  <c:pt idx="4">
                    <c:v>+</c:v>
                  </c:pt>
                  <c:pt idx="6">
                    <c:v>+</c:v>
                  </c:pt>
                  <c:pt idx="9">
                    <c:v>+</c:v>
                  </c:pt>
                  <c:pt idx="10">
                    <c:v>11</c:v>
                  </c:pt>
                  <c:pt idx="11">
                    <c:v>9</c:v>
                  </c:pt>
                  <c:pt idx="12">
                    <c:v>9</c:v>
                  </c:pt>
                  <c:pt idx="13">
                    <c:v>11</c:v>
                  </c:pt>
                  <c:pt idx="14">
                    <c:v>12</c:v>
                  </c:pt>
                  <c:pt idx="15">
                    <c:v>8</c:v>
                  </c:pt>
                  <c:pt idx="16">
                    <c:v>5</c:v>
                  </c:pt>
                  <c:pt idx="17">
                    <c:v>15</c:v>
                  </c:pt>
                  <c:pt idx="18">
                    <c:v>10</c:v>
                  </c:pt>
                  <c:pt idx="19">
                    <c:v>10</c:v>
                  </c:pt>
                </c:lvl>
                <c:lvl>
                  <c:pt idx="0">
                    <c:v>+</c:v>
                  </c:pt>
                  <c:pt idx="3">
                    <c:v>+</c:v>
                  </c:pt>
                  <c:pt idx="5">
                    <c:v>+</c:v>
                  </c:pt>
                  <c:pt idx="7">
                    <c:v>+</c:v>
                  </c:pt>
                  <c:pt idx="9">
                    <c:v>+</c:v>
                  </c:pt>
                  <c:pt idx="10">
                    <c:v>+</c:v>
                  </c:pt>
                  <c:pt idx="13">
                    <c:v>+</c:v>
                  </c:pt>
                  <c:pt idx="14">
                    <c:v>+</c:v>
                  </c:pt>
                  <c:pt idx="16">
                    <c:v>+</c:v>
                  </c:pt>
                  <c:pt idx="18">
                    <c:v>+</c:v>
                  </c:pt>
                </c:lvl>
                <c:lvl>
                  <c:pt idx="1">
                    <c:v>+</c:v>
                  </c:pt>
                  <c:pt idx="2">
                    <c:v>+</c:v>
                  </c:pt>
                  <c:pt idx="4">
                    <c:v>+</c:v>
                  </c:pt>
                  <c:pt idx="7">
                    <c:v>+</c:v>
                  </c:pt>
                  <c:pt idx="8">
                    <c:v>+</c:v>
                  </c:pt>
                  <c:pt idx="10">
                    <c:v>+</c:v>
                  </c:pt>
                  <c:pt idx="12">
                    <c:v>+</c:v>
                  </c:pt>
                  <c:pt idx="14">
                    <c:v>+</c:v>
                  </c:pt>
                  <c:pt idx="17">
                    <c:v>+</c:v>
                  </c:pt>
                  <c:pt idx="18">
                    <c:v>+</c:v>
                  </c:pt>
                </c:lvl>
                <c:lvl>
                  <c:pt idx="1">
                    <c:v>+</c:v>
                  </c:pt>
                  <c:pt idx="3">
                    <c:v>+</c:v>
                  </c:pt>
                  <c:pt idx="5">
                    <c:v>+</c:v>
                  </c:pt>
                  <c:pt idx="6">
                    <c:v>+</c:v>
                  </c:pt>
                  <c:pt idx="9">
                    <c:v>+</c:v>
                  </c:pt>
                  <c:pt idx="11">
                    <c:v>+</c:v>
                  </c:pt>
                  <c:pt idx="13">
                    <c:v>+</c:v>
                  </c:pt>
                  <c:pt idx="14">
                    <c:v>+</c:v>
                  </c:pt>
                  <c:pt idx="17">
                    <c:v>+</c:v>
                  </c:pt>
                  <c:pt idx="18">
                    <c:v>+</c:v>
                  </c:pt>
                </c:lvl>
                <c:lvl>
                  <c:pt idx="0">
                    <c:v>+</c:v>
                  </c:pt>
                  <c:pt idx="2">
                    <c:v>+</c:v>
                  </c:pt>
                  <c:pt idx="5">
                    <c:v>+</c:v>
                  </c:pt>
                  <c:pt idx="7">
                    <c:v>+</c:v>
                  </c:pt>
                  <c:pt idx="9">
                    <c:v>+</c:v>
                  </c:pt>
                  <c:pt idx="10">
                    <c:v>+</c:v>
                  </c:pt>
                  <c:pt idx="12">
                    <c:v>+</c:v>
                  </c:pt>
                  <c:pt idx="14">
                    <c:v>+</c:v>
                  </c:pt>
                  <c:pt idx="17">
                    <c:v>+</c:v>
                  </c:pt>
                  <c:pt idx="18">
                    <c:v>+</c:v>
                  </c:pt>
                </c:lvl>
                <c:lvl>
                  <c:pt idx="0">
                    <c:v>+</c:v>
                  </c:pt>
                  <c:pt idx="3">
                    <c:v>+</c:v>
                  </c:pt>
                  <c:pt idx="5">
                    <c:v>+</c:v>
                  </c:pt>
                  <c:pt idx="7">
                    <c:v>+</c:v>
                  </c:pt>
                  <c:pt idx="9">
                    <c:v>+</c:v>
                  </c:pt>
                  <c:pt idx="11">
                    <c:v>+</c:v>
                  </c:pt>
                  <c:pt idx="12">
                    <c:v>+</c:v>
                  </c:pt>
                  <c:pt idx="15">
                    <c:v>+</c:v>
                  </c:pt>
                  <c:pt idx="17">
                    <c:v>+</c:v>
                  </c:pt>
                  <c:pt idx="18">
                    <c:v>+</c:v>
                  </c:pt>
                </c:lvl>
                <c:lvl>
                  <c:pt idx="1">
                    <c:v>+</c:v>
                  </c:pt>
                  <c:pt idx="3">
                    <c:v>+</c:v>
                  </c:pt>
                  <c:pt idx="4">
                    <c:v>+</c:v>
                  </c:pt>
                  <c:pt idx="7">
                    <c:v>+</c:v>
                  </c:pt>
                  <c:pt idx="9">
                    <c:v>+</c:v>
                  </c:pt>
                </c:lvl>
                <c:lvl>
                  <c:pt idx="1">
                    <c:v>+</c:v>
                  </c:pt>
                  <c:pt idx="2">
                    <c:v>+</c:v>
                  </c:pt>
                  <c:pt idx="4">
                    <c:v>+</c:v>
                  </c:pt>
                  <c:pt idx="7">
                    <c:v>+</c:v>
                  </c:pt>
                  <c:pt idx="9">
                    <c:v>+</c:v>
                  </c:pt>
                </c:lvl>
                <c:lvl>
                  <c:pt idx="0">
                    <c:v>+</c:v>
                  </c:pt>
                  <c:pt idx="2">
                    <c:v>+</c:v>
                  </c:pt>
                  <c:pt idx="4">
                    <c:v>+</c:v>
                  </c:pt>
                  <c:pt idx="6">
                    <c:v>+</c:v>
                  </c:pt>
                  <c:pt idx="8">
                    <c:v>+</c:v>
                  </c:pt>
                </c:lvl>
                <c:lvl>
                  <c:pt idx="1">
                    <c:v>+</c:v>
                  </c:pt>
                  <c:pt idx="3">
                    <c:v>+</c:v>
                  </c:pt>
                  <c:pt idx="4">
                    <c:v>+</c:v>
                  </c:pt>
                  <c:pt idx="6">
                    <c:v>+</c:v>
                  </c:pt>
                  <c:pt idx="9">
                    <c:v>+</c:v>
                  </c:pt>
                </c:lvl>
                <c:lvl>
                  <c:pt idx="1">
                    <c:v>+</c:v>
                  </c:pt>
                  <c:pt idx="2">
                    <c:v>+</c:v>
                  </c:pt>
                  <c:pt idx="4">
                    <c:v>+</c:v>
                  </c:pt>
                  <c:pt idx="7">
                    <c:v>+</c:v>
                  </c:pt>
                  <c:pt idx="8">
                    <c:v>+</c:v>
                  </c:pt>
                </c:lvl>
                <c:lvl>
                  <c:pt idx="0">
                    <c:v>+</c:v>
                  </c:pt>
                  <c:pt idx="2">
                    <c:v>+</c:v>
                  </c:pt>
                  <c:pt idx="5">
                    <c:v>+</c:v>
                  </c:pt>
                  <c:pt idx="7">
                    <c:v>+</c:v>
                  </c:pt>
                  <c:pt idx="9">
                    <c:v>+</c:v>
                  </c:pt>
                </c:lvl>
                <c:lvl>
                  <c:pt idx="0">
                    <c:v>+</c:v>
                  </c:pt>
                  <c:pt idx="3">
                    <c:v>+</c:v>
                  </c:pt>
                  <c:pt idx="4">
                    <c:v>+</c:v>
                  </c:pt>
                  <c:pt idx="7">
                    <c:v>+</c:v>
                  </c:pt>
                  <c:pt idx="8">
                    <c:v>+</c:v>
                  </c:pt>
                </c:lvl>
                <c:lvl>
                  <c:pt idx="0">
                    <c:v>да</c:v>
                  </c:pt>
                  <c:pt idx="1">
                    <c:v>нет</c:v>
                  </c:pt>
                  <c:pt idx="2">
                    <c:v>да</c:v>
                  </c:pt>
                  <c:pt idx="3">
                    <c:v>нет</c:v>
                  </c:pt>
                  <c:pt idx="4">
                    <c:v>да</c:v>
                  </c:pt>
                  <c:pt idx="5">
                    <c:v>нет</c:v>
                  </c:pt>
                  <c:pt idx="6">
                    <c:v>пасмурно</c:v>
                  </c:pt>
                  <c:pt idx="7">
                    <c:v>ясно</c:v>
                  </c:pt>
                  <c:pt idx="8">
                    <c:v>да</c:v>
                  </c:pt>
                  <c:pt idx="9">
                    <c:v>нет</c:v>
                  </c:pt>
                </c:lvl>
                <c:lvl>
                  <c:pt idx="0">
                    <c:v>1.Следите ли вы за погодой?</c:v>
                  </c:pt>
                  <c:pt idx="2">
                    <c:v>2.Согласны ли вы с утверждением: «У природы нет плохой погоды!»</c:v>
                  </c:pt>
                  <c:pt idx="4">
                    <c:v>3.Можно ли сказать, что ваше настроение зависит от погоды?</c:v>
                  </c:pt>
                  <c:pt idx="6">
                    <c:v>4.Когда вы себя чувствуете более комфортно, при пасмурной или ясной погоде?</c:v>
                  </c:pt>
                  <c:pt idx="8">
                    <c:v>5.Вы метеозависимы ?</c:v>
                  </c:pt>
                </c:lvl>
              </c:multiLvlStrCache>
            </c:multiLvlStrRef>
          </c:cat>
          <c:val>
            <c:numRef>
              <c:f>Лист1!$B$21:$K$21</c:f>
              <c:numCache>
                <c:formatCode>General</c:formatCode>
                <c:ptCount val="10"/>
                <c:pt idx="0">
                  <c:v>0</c:v>
                </c:pt>
                <c:pt idx="2">
                  <c:v>0</c:v>
                </c:pt>
                <c:pt idx="4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Лист1!$A$22</c:f>
              <c:strCache>
                <c:ptCount val="1"/>
                <c:pt idx="0">
                  <c:v>20</c:v>
                </c:pt>
              </c:strCache>
            </c:strRef>
          </c:tx>
          <c:cat>
            <c:multiLvlStrRef>
              <c:f>(Лист1!$B$1:$K$16,Лист1!$B$18:$K$24)</c:f>
              <c:multiLvlStrCache>
                <c:ptCount val="20"/>
                <c:lvl>
                  <c:pt idx="0">
                    <c:v>+</c:v>
                  </c:pt>
                  <c:pt idx="3">
                    <c:v>+</c:v>
                  </c:pt>
                  <c:pt idx="5">
                    <c:v>+</c:v>
                  </c:pt>
                  <c:pt idx="7">
                    <c:v>+</c:v>
                  </c:pt>
                  <c:pt idx="9">
                    <c:v>+</c:v>
                  </c:pt>
                </c:lvl>
                <c:lvl>
                  <c:pt idx="1">
                    <c:v>+</c:v>
                  </c:pt>
                  <c:pt idx="3">
                    <c:v>+</c:v>
                  </c:pt>
                  <c:pt idx="4">
                    <c:v>+</c:v>
                  </c:pt>
                  <c:pt idx="6">
                    <c:v>+</c:v>
                  </c:pt>
                  <c:pt idx="9">
                    <c:v>+</c:v>
                  </c:pt>
                  <c:pt idx="10">
                    <c:v>11</c:v>
                  </c:pt>
                  <c:pt idx="11">
                    <c:v>9</c:v>
                  </c:pt>
                  <c:pt idx="12">
                    <c:v>9</c:v>
                  </c:pt>
                  <c:pt idx="13">
                    <c:v>11</c:v>
                  </c:pt>
                  <c:pt idx="14">
                    <c:v>12</c:v>
                  </c:pt>
                  <c:pt idx="15">
                    <c:v>8</c:v>
                  </c:pt>
                  <c:pt idx="16">
                    <c:v>5</c:v>
                  </c:pt>
                  <c:pt idx="17">
                    <c:v>15</c:v>
                  </c:pt>
                  <c:pt idx="18">
                    <c:v>10</c:v>
                  </c:pt>
                  <c:pt idx="19">
                    <c:v>10</c:v>
                  </c:pt>
                </c:lvl>
                <c:lvl>
                  <c:pt idx="0">
                    <c:v>+</c:v>
                  </c:pt>
                  <c:pt idx="3">
                    <c:v>+</c:v>
                  </c:pt>
                  <c:pt idx="5">
                    <c:v>+</c:v>
                  </c:pt>
                  <c:pt idx="7">
                    <c:v>+</c:v>
                  </c:pt>
                  <c:pt idx="9">
                    <c:v>+</c:v>
                  </c:pt>
                  <c:pt idx="10">
                    <c:v>+</c:v>
                  </c:pt>
                  <c:pt idx="13">
                    <c:v>+</c:v>
                  </c:pt>
                  <c:pt idx="14">
                    <c:v>+</c:v>
                  </c:pt>
                  <c:pt idx="16">
                    <c:v>+</c:v>
                  </c:pt>
                  <c:pt idx="18">
                    <c:v>+</c:v>
                  </c:pt>
                </c:lvl>
                <c:lvl>
                  <c:pt idx="1">
                    <c:v>+</c:v>
                  </c:pt>
                  <c:pt idx="2">
                    <c:v>+</c:v>
                  </c:pt>
                  <c:pt idx="4">
                    <c:v>+</c:v>
                  </c:pt>
                  <c:pt idx="7">
                    <c:v>+</c:v>
                  </c:pt>
                  <c:pt idx="8">
                    <c:v>+</c:v>
                  </c:pt>
                  <c:pt idx="10">
                    <c:v>+</c:v>
                  </c:pt>
                  <c:pt idx="12">
                    <c:v>+</c:v>
                  </c:pt>
                  <c:pt idx="14">
                    <c:v>+</c:v>
                  </c:pt>
                  <c:pt idx="17">
                    <c:v>+</c:v>
                  </c:pt>
                  <c:pt idx="18">
                    <c:v>+</c:v>
                  </c:pt>
                </c:lvl>
                <c:lvl>
                  <c:pt idx="1">
                    <c:v>+</c:v>
                  </c:pt>
                  <c:pt idx="3">
                    <c:v>+</c:v>
                  </c:pt>
                  <c:pt idx="5">
                    <c:v>+</c:v>
                  </c:pt>
                  <c:pt idx="6">
                    <c:v>+</c:v>
                  </c:pt>
                  <c:pt idx="9">
                    <c:v>+</c:v>
                  </c:pt>
                  <c:pt idx="11">
                    <c:v>+</c:v>
                  </c:pt>
                  <c:pt idx="13">
                    <c:v>+</c:v>
                  </c:pt>
                  <c:pt idx="14">
                    <c:v>+</c:v>
                  </c:pt>
                  <c:pt idx="17">
                    <c:v>+</c:v>
                  </c:pt>
                  <c:pt idx="18">
                    <c:v>+</c:v>
                  </c:pt>
                </c:lvl>
                <c:lvl>
                  <c:pt idx="0">
                    <c:v>+</c:v>
                  </c:pt>
                  <c:pt idx="2">
                    <c:v>+</c:v>
                  </c:pt>
                  <c:pt idx="5">
                    <c:v>+</c:v>
                  </c:pt>
                  <c:pt idx="7">
                    <c:v>+</c:v>
                  </c:pt>
                  <c:pt idx="9">
                    <c:v>+</c:v>
                  </c:pt>
                  <c:pt idx="10">
                    <c:v>+</c:v>
                  </c:pt>
                  <c:pt idx="12">
                    <c:v>+</c:v>
                  </c:pt>
                  <c:pt idx="14">
                    <c:v>+</c:v>
                  </c:pt>
                  <c:pt idx="17">
                    <c:v>+</c:v>
                  </c:pt>
                  <c:pt idx="18">
                    <c:v>+</c:v>
                  </c:pt>
                </c:lvl>
                <c:lvl>
                  <c:pt idx="0">
                    <c:v>+</c:v>
                  </c:pt>
                  <c:pt idx="3">
                    <c:v>+</c:v>
                  </c:pt>
                  <c:pt idx="5">
                    <c:v>+</c:v>
                  </c:pt>
                  <c:pt idx="7">
                    <c:v>+</c:v>
                  </c:pt>
                  <c:pt idx="9">
                    <c:v>+</c:v>
                  </c:pt>
                  <c:pt idx="11">
                    <c:v>+</c:v>
                  </c:pt>
                  <c:pt idx="12">
                    <c:v>+</c:v>
                  </c:pt>
                  <c:pt idx="15">
                    <c:v>+</c:v>
                  </c:pt>
                  <c:pt idx="17">
                    <c:v>+</c:v>
                  </c:pt>
                  <c:pt idx="18">
                    <c:v>+</c:v>
                  </c:pt>
                </c:lvl>
                <c:lvl>
                  <c:pt idx="1">
                    <c:v>+</c:v>
                  </c:pt>
                  <c:pt idx="3">
                    <c:v>+</c:v>
                  </c:pt>
                  <c:pt idx="4">
                    <c:v>+</c:v>
                  </c:pt>
                  <c:pt idx="7">
                    <c:v>+</c:v>
                  </c:pt>
                  <c:pt idx="9">
                    <c:v>+</c:v>
                  </c:pt>
                </c:lvl>
                <c:lvl>
                  <c:pt idx="1">
                    <c:v>+</c:v>
                  </c:pt>
                  <c:pt idx="2">
                    <c:v>+</c:v>
                  </c:pt>
                  <c:pt idx="4">
                    <c:v>+</c:v>
                  </c:pt>
                  <c:pt idx="7">
                    <c:v>+</c:v>
                  </c:pt>
                  <c:pt idx="9">
                    <c:v>+</c:v>
                  </c:pt>
                </c:lvl>
                <c:lvl>
                  <c:pt idx="0">
                    <c:v>+</c:v>
                  </c:pt>
                  <c:pt idx="2">
                    <c:v>+</c:v>
                  </c:pt>
                  <c:pt idx="4">
                    <c:v>+</c:v>
                  </c:pt>
                  <c:pt idx="6">
                    <c:v>+</c:v>
                  </c:pt>
                  <c:pt idx="8">
                    <c:v>+</c:v>
                  </c:pt>
                </c:lvl>
                <c:lvl>
                  <c:pt idx="1">
                    <c:v>+</c:v>
                  </c:pt>
                  <c:pt idx="3">
                    <c:v>+</c:v>
                  </c:pt>
                  <c:pt idx="4">
                    <c:v>+</c:v>
                  </c:pt>
                  <c:pt idx="6">
                    <c:v>+</c:v>
                  </c:pt>
                  <c:pt idx="9">
                    <c:v>+</c:v>
                  </c:pt>
                </c:lvl>
                <c:lvl>
                  <c:pt idx="1">
                    <c:v>+</c:v>
                  </c:pt>
                  <c:pt idx="2">
                    <c:v>+</c:v>
                  </c:pt>
                  <c:pt idx="4">
                    <c:v>+</c:v>
                  </c:pt>
                  <c:pt idx="7">
                    <c:v>+</c:v>
                  </c:pt>
                  <c:pt idx="8">
                    <c:v>+</c:v>
                  </c:pt>
                </c:lvl>
                <c:lvl>
                  <c:pt idx="0">
                    <c:v>+</c:v>
                  </c:pt>
                  <c:pt idx="2">
                    <c:v>+</c:v>
                  </c:pt>
                  <c:pt idx="5">
                    <c:v>+</c:v>
                  </c:pt>
                  <c:pt idx="7">
                    <c:v>+</c:v>
                  </c:pt>
                  <c:pt idx="9">
                    <c:v>+</c:v>
                  </c:pt>
                </c:lvl>
                <c:lvl>
                  <c:pt idx="0">
                    <c:v>+</c:v>
                  </c:pt>
                  <c:pt idx="3">
                    <c:v>+</c:v>
                  </c:pt>
                  <c:pt idx="4">
                    <c:v>+</c:v>
                  </c:pt>
                  <c:pt idx="7">
                    <c:v>+</c:v>
                  </c:pt>
                  <c:pt idx="8">
                    <c:v>+</c:v>
                  </c:pt>
                </c:lvl>
                <c:lvl>
                  <c:pt idx="0">
                    <c:v>да</c:v>
                  </c:pt>
                  <c:pt idx="1">
                    <c:v>нет</c:v>
                  </c:pt>
                  <c:pt idx="2">
                    <c:v>да</c:v>
                  </c:pt>
                  <c:pt idx="3">
                    <c:v>нет</c:v>
                  </c:pt>
                  <c:pt idx="4">
                    <c:v>да</c:v>
                  </c:pt>
                  <c:pt idx="5">
                    <c:v>нет</c:v>
                  </c:pt>
                  <c:pt idx="6">
                    <c:v>пасмурно</c:v>
                  </c:pt>
                  <c:pt idx="7">
                    <c:v>ясно</c:v>
                  </c:pt>
                  <c:pt idx="8">
                    <c:v>да</c:v>
                  </c:pt>
                  <c:pt idx="9">
                    <c:v>нет</c:v>
                  </c:pt>
                </c:lvl>
                <c:lvl>
                  <c:pt idx="0">
                    <c:v>1.Следите ли вы за погодой?</c:v>
                  </c:pt>
                  <c:pt idx="2">
                    <c:v>2.Согласны ли вы с утверждением: «У природы нет плохой погоды!»</c:v>
                  </c:pt>
                  <c:pt idx="4">
                    <c:v>3.Можно ли сказать, что ваше настроение зависит от погоды?</c:v>
                  </c:pt>
                  <c:pt idx="6">
                    <c:v>4.Когда вы себя чувствуете более комфортно, при пасмурной или ясной погоде?</c:v>
                  </c:pt>
                  <c:pt idx="8">
                    <c:v>5.Вы метеозависимы ?</c:v>
                  </c:pt>
                </c:lvl>
              </c:multiLvlStrCache>
            </c:multiLvlStrRef>
          </c:cat>
          <c:val>
            <c:numRef>
              <c:f>Лист1!$B$22:$K$22</c:f>
              <c:numCache>
                <c:formatCode>General</c:formatCode>
                <c:ptCount val="10"/>
                <c:pt idx="0">
                  <c:v>0</c:v>
                </c:pt>
                <c:pt idx="3">
                  <c:v>0</c:v>
                </c:pt>
                <c:pt idx="4">
                  <c:v>0</c:v>
                </c:pt>
                <c:pt idx="6">
                  <c:v>0</c:v>
                </c:pt>
                <c:pt idx="8">
                  <c:v>0</c:v>
                </c:pt>
              </c:numCache>
            </c:numRef>
          </c:val>
        </c:ser>
        <c:ser>
          <c:idx val="5"/>
          <c:order val="5"/>
          <c:tx>
            <c:strRef>
              <c:f>Лист1!$A$23</c:f>
              <c:strCache>
                <c:ptCount val="1"/>
                <c:pt idx="0">
                  <c:v>Итого</c:v>
                </c:pt>
              </c:strCache>
            </c:strRef>
          </c:tx>
          <c:cat>
            <c:multiLvlStrRef>
              <c:f>(Лист1!$B$1:$K$16,Лист1!$B$18:$K$24)</c:f>
              <c:multiLvlStrCache>
                <c:ptCount val="20"/>
                <c:lvl>
                  <c:pt idx="0">
                    <c:v>+</c:v>
                  </c:pt>
                  <c:pt idx="3">
                    <c:v>+</c:v>
                  </c:pt>
                  <c:pt idx="5">
                    <c:v>+</c:v>
                  </c:pt>
                  <c:pt idx="7">
                    <c:v>+</c:v>
                  </c:pt>
                  <c:pt idx="9">
                    <c:v>+</c:v>
                  </c:pt>
                </c:lvl>
                <c:lvl>
                  <c:pt idx="1">
                    <c:v>+</c:v>
                  </c:pt>
                  <c:pt idx="3">
                    <c:v>+</c:v>
                  </c:pt>
                  <c:pt idx="4">
                    <c:v>+</c:v>
                  </c:pt>
                  <c:pt idx="6">
                    <c:v>+</c:v>
                  </c:pt>
                  <c:pt idx="9">
                    <c:v>+</c:v>
                  </c:pt>
                  <c:pt idx="10">
                    <c:v>11</c:v>
                  </c:pt>
                  <c:pt idx="11">
                    <c:v>9</c:v>
                  </c:pt>
                  <c:pt idx="12">
                    <c:v>9</c:v>
                  </c:pt>
                  <c:pt idx="13">
                    <c:v>11</c:v>
                  </c:pt>
                  <c:pt idx="14">
                    <c:v>12</c:v>
                  </c:pt>
                  <c:pt idx="15">
                    <c:v>8</c:v>
                  </c:pt>
                  <c:pt idx="16">
                    <c:v>5</c:v>
                  </c:pt>
                  <c:pt idx="17">
                    <c:v>15</c:v>
                  </c:pt>
                  <c:pt idx="18">
                    <c:v>10</c:v>
                  </c:pt>
                  <c:pt idx="19">
                    <c:v>10</c:v>
                  </c:pt>
                </c:lvl>
                <c:lvl>
                  <c:pt idx="0">
                    <c:v>+</c:v>
                  </c:pt>
                  <c:pt idx="3">
                    <c:v>+</c:v>
                  </c:pt>
                  <c:pt idx="5">
                    <c:v>+</c:v>
                  </c:pt>
                  <c:pt idx="7">
                    <c:v>+</c:v>
                  </c:pt>
                  <c:pt idx="9">
                    <c:v>+</c:v>
                  </c:pt>
                  <c:pt idx="10">
                    <c:v>+</c:v>
                  </c:pt>
                  <c:pt idx="13">
                    <c:v>+</c:v>
                  </c:pt>
                  <c:pt idx="14">
                    <c:v>+</c:v>
                  </c:pt>
                  <c:pt idx="16">
                    <c:v>+</c:v>
                  </c:pt>
                  <c:pt idx="18">
                    <c:v>+</c:v>
                  </c:pt>
                </c:lvl>
                <c:lvl>
                  <c:pt idx="1">
                    <c:v>+</c:v>
                  </c:pt>
                  <c:pt idx="2">
                    <c:v>+</c:v>
                  </c:pt>
                  <c:pt idx="4">
                    <c:v>+</c:v>
                  </c:pt>
                  <c:pt idx="7">
                    <c:v>+</c:v>
                  </c:pt>
                  <c:pt idx="8">
                    <c:v>+</c:v>
                  </c:pt>
                  <c:pt idx="10">
                    <c:v>+</c:v>
                  </c:pt>
                  <c:pt idx="12">
                    <c:v>+</c:v>
                  </c:pt>
                  <c:pt idx="14">
                    <c:v>+</c:v>
                  </c:pt>
                  <c:pt idx="17">
                    <c:v>+</c:v>
                  </c:pt>
                  <c:pt idx="18">
                    <c:v>+</c:v>
                  </c:pt>
                </c:lvl>
                <c:lvl>
                  <c:pt idx="1">
                    <c:v>+</c:v>
                  </c:pt>
                  <c:pt idx="3">
                    <c:v>+</c:v>
                  </c:pt>
                  <c:pt idx="5">
                    <c:v>+</c:v>
                  </c:pt>
                  <c:pt idx="6">
                    <c:v>+</c:v>
                  </c:pt>
                  <c:pt idx="9">
                    <c:v>+</c:v>
                  </c:pt>
                  <c:pt idx="11">
                    <c:v>+</c:v>
                  </c:pt>
                  <c:pt idx="13">
                    <c:v>+</c:v>
                  </c:pt>
                  <c:pt idx="14">
                    <c:v>+</c:v>
                  </c:pt>
                  <c:pt idx="17">
                    <c:v>+</c:v>
                  </c:pt>
                  <c:pt idx="18">
                    <c:v>+</c:v>
                  </c:pt>
                </c:lvl>
                <c:lvl>
                  <c:pt idx="0">
                    <c:v>+</c:v>
                  </c:pt>
                  <c:pt idx="2">
                    <c:v>+</c:v>
                  </c:pt>
                  <c:pt idx="5">
                    <c:v>+</c:v>
                  </c:pt>
                  <c:pt idx="7">
                    <c:v>+</c:v>
                  </c:pt>
                  <c:pt idx="9">
                    <c:v>+</c:v>
                  </c:pt>
                  <c:pt idx="10">
                    <c:v>+</c:v>
                  </c:pt>
                  <c:pt idx="12">
                    <c:v>+</c:v>
                  </c:pt>
                  <c:pt idx="14">
                    <c:v>+</c:v>
                  </c:pt>
                  <c:pt idx="17">
                    <c:v>+</c:v>
                  </c:pt>
                  <c:pt idx="18">
                    <c:v>+</c:v>
                  </c:pt>
                </c:lvl>
                <c:lvl>
                  <c:pt idx="0">
                    <c:v>+</c:v>
                  </c:pt>
                  <c:pt idx="3">
                    <c:v>+</c:v>
                  </c:pt>
                  <c:pt idx="5">
                    <c:v>+</c:v>
                  </c:pt>
                  <c:pt idx="7">
                    <c:v>+</c:v>
                  </c:pt>
                  <c:pt idx="9">
                    <c:v>+</c:v>
                  </c:pt>
                  <c:pt idx="11">
                    <c:v>+</c:v>
                  </c:pt>
                  <c:pt idx="12">
                    <c:v>+</c:v>
                  </c:pt>
                  <c:pt idx="15">
                    <c:v>+</c:v>
                  </c:pt>
                  <c:pt idx="17">
                    <c:v>+</c:v>
                  </c:pt>
                  <c:pt idx="18">
                    <c:v>+</c:v>
                  </c:pt>
                </c:lvl>
                <c:lvl>
                  <c:pt idx="1">
                    <c:v>+</c:v>
                  </c:pt>
                  <c:pt idx="3">
                    <c:v>+</c:v>
                  </c:pt>
                  <c:pt idx="4">
                    <c:v>+</c:v>
                  </c:pt>
                  <c:pt idx="7">
                    <c:v>+</c:v>
                  </c:pt>
                  <c:pt idx="9">
                    <c:v>+</c:v>
                  </c:pt>
                </c:lvl>
                <c:lvl>
                  <c:pt idx="1">
                    <c:v>+</c:v>
                  </c:pt>
                  <c:pt idx="2">
                    <c:v>+</c:v>
                  </c:pt>
                  <c:pt idx="4">
                    <c:v>+</c:v>
                  </c:pt>
                  <c:pt idx="7">
                    <c:v>+</c:v>
                  </c:pt>
                  <c:pt idx="9">
                    <c:v>+</c:v>
                  </c:pt>
                </c:lvl>
                <c:lvl>
                  <c:pt idx="0">
                    <c:v>+</c:v>
                  </c:pt>
                  <c:pt idx="2">
                    <c:v>+</c:v>
                  </c:pt>
                  <c:pt idx="4">
                    <c:v>+</c:v>
                  </c:pt>
                  <c:pt idx="6">
                    <c:v>+</c:v>
                  </c:pt>
                  <c:pt idx="8">
                    <c:v>+</c:v>
                  </c:pt>
                </c:lvl>
                <c:lvl>
                  <c:pt idx="1">
                    <c:v>+</c:v>
                  </c:pt>
                  <c:pt idx="3">
                    <c:v>+</c:v>
                  </c:pt>
                  <c:pt idx="4">
                    <c:v>+</c:v>
                  </c:pt>
                  <c:pt idx="6">
                    <c:v>+</c:v>
                  </c:pt>
                  <c:pt idx="9">
                    <c:v>+</c:v>
                  </c:pt>
                </c:lvl>
                <c:lvl>
                  <c:pt idx="1">
                    <c:v>+</c:v>
                  </c:pt>
                  <c:pt idx="2">
                    <c:v>+</c:v>
                  </c:pt>
                  <c:pt idx="4">
                    <c:v>+</c:v>
                  </c:pt>
                  <c:pt idx="7">
                    <c:v>+</c:v>
                  </c:pt>
                  <c:pt idx="8">
                    <c:v>+</c:v>
                  </c:pt>
                </c:lvl>
                <c:lvl>
                  <c:pt idx="0">
                    <c:v>+</c:v>
                  </c:pt>
                  <c:pt idx="2">
                    <c:v>+</c:v>
                  </c:pt>
                  <c:pt idx="5">
                    <c:v>+</c:v>
                  </c:pt>
                  <c:pt idx="7">
                    <c:v>+</c:v>
                  </c:pt>
                  <c:pt idx="9">
                    <c:v>+</c:v>
                  </c:pt>
                </c:lvl>
                <c:lvl>
                  <c:pt idx="0">
                    <c:v>+</c:v>
                  </c:pt>
                  <c:pt idx="3">
                    <c:v>+</c:v>
                  </c:pt>
                  <c:pt idx="4">
                    <c:v>+</c:v>
                  </c:pt>
                  <c:pt idx="7">
                    <c:v>+</c:v>
                  </c:pt>
                  <c:pt idx="8">
                    <c:v>+</c:v>
                  </c:pt>
                </c:lvl>
                <c:lvl>
                  <c:pt idx="0">
                    <c:v>да</c:v>
                  </c:pt>
                  <c:pt idx="1">
                    <c:v>нет</c:v>
                  </c:pt>
                  <c:pt idx="2">
                    <c:v>да</c:v>
                  </c:pt>
                  <c:pt idx="3">
                    <c:v>нет</c:v>
                  </c:pt>
                  <c:pt idx="4">
                    <c:v>да</c:v>
                  </c:pt>
                  <c:pt idx="5">
                    <c:v>нет</c:v>
                  </c:pt>
                  <c:pt idx="6">
                    <c:v>пасмурно</c:v>
                  </c:pt>
                  <c:pt idx="7">
                    <c:v>ясно</c:v>
                  </c:pt>
                  <c:pt idx="8">
                    <c:v>да</c:v>
                  </c:pt>
                  <c:pt idx="9">
                    <c:v>нет</c:v>
                  </c:pt>
                </c:lvl>
                <c:lvl>
                  <c:pt idx="0">
                    <c:v>1.Следите ли вы за погодой?</c:v>
                  </c:pt>
                  <c:pt idx="2">
                    <c:v>2.Согласны ли вы с утверждением: «У природы нет плохой погоды!»</c:v>
                  </c:pt>
                  <c:pt idx="4">
                    <c:v>3.Можно ли сказать, что ваше настроение зависит от погоды?</c:v>
                  </c:pt>
                  <c:pt idx="6">
                    <c:v>4.Когда вы себя чувствуете более комфортно, при пасмурной или ясной погоде?</c:v>
                  </c:pt>
                  <c:pt idx="8">
                    <c:v>5.Вы метеозависимы ?</c:v>
                  </c:pt>
                </c:lvl>
              </c:multiLvlStrCache>
            </c:multiLvlStrRef>
          </c:cat>
          <c:val>
            <c:numRef>
              <c:f>Лист1!$B$23:$K$23</c:f>
              <c:numCache>
                <c:formatCode>General</c:formatCode>
                <c:ptCount val="10"/>
                <c:pt idx="0">
                  <c:v>11</c:v>
                </c:pt>
                <c:pt idx="1">
                  <c:v>9</c:v>
                </c:pt>
                <c:pt idx="2">
                  <c:v>9</c:v>
                </c:pt>
                <c:pt idx="3">
                  <c:v>11</c:v>
                </c:pt>
                <c:pt idx="4">
                  <c:v>12</c:v>
                </c:pt>
                <c:pt idx="5">
                  <c:v>8</c:v>
                </c:pt>
                <c:pt idx="6">
                  <c:v>5</c:v>
                </c:pt>
                <c:pt idx="7">
                  <c:v>15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</c:ser>
        <c:ser>
          <c:idx val="6"/>
          <c:order val="6"/>
          <c:tx>
            <c:strRef>
              <c:f>Лист1!$A$24</c:f>
              <c:strCache>
                <c:ptCount val="1"/>
              </c:strCache>
            </c:strRef>
          </c:tx>
          <c:cat>
            <c:multiLvlStrRef>
              <c:f>(Лист1!$B$1:$K$16,Лист1!$B$18:$K$24)</c:f>
              <c:multiLvlStrCache>
                <c:ptCount val="20"/>
                <c:lvl>
                  <c:pt idx="0">
                    <c:v>+</c:v>
                  </c:pt>
                  <c:pt idx="3">
                    <c:v>+</c:v>
                  </c:pt>
                  <c:pt idx="5">
                    <c:v>+</c:v>
                  </c:pt>
                  <c:pt idx="7">
                    <c:v>+</c:v>
                  </c:pt>
                  <c:pt idx="9">
                    <c:v>+</c:v>
                  </c:pt>
                </c:lvl>
                <c:lvl>
                  <c:pt idx="1">
                    <c:v>+</c:v>
                  </c:pt>
                  <c:pt idx="3">
                    <c:v>+</c:v>
                  </c:pt>
                  <c:pt idx="4">
                    <c:v>+</c:v>
                  </c:pt>
                  <c:pt idx="6">
                    <c:v>+</c:v>
                  </c:pt>
                  <c:pt idx="9">
                    <c:v>+</c:v>
                  </c:pt>
                  <c:pt idx="10">
                    <c:v>11</c:v>
                  </c:pt>
                  <c:pt idx="11">
                    <c:v>9</c:v>
                  </c:pt>
                  <c:pt idx="12">
                    <c:v>9</c:v>
                  </c:pt>
                  <c:pt idx="13">
                    <c:v>11</c:v>
                  </c:pt>
                  <c:pt idx="14">
                    <c:v>12</c:v>
                  </c:pt>
                  <c:pt idx="15">
                    <c:v>8</c:v>
                  </c:pt>
                  <c:pt idx="16">
                    <c:v>5</c:v>
                  </c:pt>
                  <c:pt idx="17">
                    <c:v>15</c:v>
                  </c:pt>
                  <c:pt idx="18">
                    <c:v>10</c:v>
                  </c:pt>
                  <c:pt idx="19">
                    <c:v>10</c:v>
                  </c:pt>
                </c:lvl>
                <c:lvl>
                  <c:pt idx="0">
                    <c:v>+</c:v>
                  </c:pt>
                  <c:pt idx="3">
                    <c:v>+</c:v>
                  </c:pt>
                  <c:pt idx="5">
                    <c:v>+</c:v>
                  </c:pt>
                  <c:pt idx="7">
                    <c:v>+</c:v>
                  </c:pt>
                  <c:pt idx="9">
                    <c:v>+</c:v>
                  </c:pt>
                  <c:pt idx="10">
                    <c:v>+</c:v>
                  </c:pt>
                  <c:pt idx="13">
                    <c:v>+</c:v>
                  </c:pt>
                  <c:pt idx="14">
                    <c:v>+</c:v>
                  </c:pt>
                  <c:pt idx="16">
                    <c:v>+</c:v>
                  </c:pt>
                  <c:pt idx="18">
                    <c:v>+</c:v>
                  </c:pt>
                </c:lvl>
                <c:lvl>
                  <c:pt idx="1">
                    <c:v>+</c:v>
                  </c:pt>
                  <c:pt idx="2">
                    <c:v>+</c:v>
                  </c:pt>
                  <c:pt idx="4">
                    <c:v>+</c:v>
                  </c:pt>
                  <c:pt idx="7">
                    <c:v>+</c:v>
                  </c:pt>
                  <c:pt idx="8">
                    <c:v>+</c:v>
                  </c:pt>
                  <c:pt idx="10">
                    <c:v>+</c:v>
                  </c:pt>
                  <c:pt idx="12">
                    <c:v>+</c:v>
                  </c:pt>
                  <c:pt idx="14">
                    <c:v>+</c:v>
                  </c:pt>
                  <c:pt idx="17">
                    <c:v>+</c:v>
                  </c:pt>
                  <c:pt idx="18">
                    <c:v>+</c:v>
                  </c:pt>
                </c:lvl>
                <c:lvl>
                  <c:pt idx="1">
                    <c:v>+</c:v>
                  </c:pt>
                  <c:pt idx="3">
                    <c:v>+</c:v>
                  </c:pt>
                  <c:pt idx="5">
                    <c:v>+</c:v>
                  </c:pt>
                  <c:pt idx="6">
                    <c:v>+</c:v>
                  </c:pt>
                  <c:pt idx="9">
                    <c:v>+</c:v>
                  </c:pt>
                  <c:pt idx="11">
                    <c:v>+</c:v>
                  </c:pt>
                  <c:pt idx="13">
                    <c:v>+</c:v>
                  </c:pt>
                  <c:pt idx="14">
                    <c:v>+</c:v>
                  </c:pt>
                  <c:pt idx="17">
                    <c:v>+</c:v>
                  </c:pt>
                  <c:pt idx="18">
                    <c:v>+</c:v>
                  </c:pt>
                </c:lvl>
                <c:lvl>
                  <c:pt idx="0">
                    <c:v>+</c:v>
                  </c:pt>
                  <c:pt idx="2">
                    <c:v>+</c:v>
                  </c:pt>
                  <c:pt idx="5">
                    <c:v>+</c:v>
                  </c:pt>
                  <c:pt idx="7">
                    <c:v>+</c:v>
                  </c:pt>
                  <c:pt idx="9">
                    <c:v>+</c:v>
                  </c:pt>
                  <c:pt idx="10">
                    <c:v>+</c:v>
                  </c:pt>
                  <c:pt idx="12">
                    <c:v>+</c:v>
                  </c:pt>
                  <c:pt idx="14">
                    <c:v>+</c:v>
                  </c:pt>
                  <c:pt idx="17">
                    <c:v>+</c:v>
                  </c:pt>
                  <c:pt idx="18">
                    <c:v>+</c:v>
                  </c:pt>
                </c:lvl>
                <c:lvl>
                  <c:pt idx="0">
                    <c:v>+</c:v>
                  </c:pt>
                  <c:pt idx="3">
                    <c:v>+</c:v>
                  </c:pt>
                  <c:pt idx="5">
                    <c:v>+</c:v>
                  </c:pt>
                  <c:pt idx="7">
                    <c:v>+</c:v>
                  </c:pt>
                  <c:pt idx="9">
                    <c:v>+</c:v>
                  </c:pt>
                  <c:pt idx="11">
                    <c:v>+</c:v>
                  </c:pt>
                  <c:pt idx="12">
                    <c:v>+</c:v>
                  </c:pt>
                  <c:pt idx="15">
                    <c:v>+</c:v>
                  </c:pt>
                  <c:pt idx="17">
                    <c:v>+</c:v>
                  </c:pt>
                  <c:pt idx="18">
                    <c:v>+</c:v>
                  </c:pt>
                </c:lvl>
                <c:lvl>
                  <c:pt idx="1">
                    <c:v>+</c:v>
                  </c:pt>
                  <c:pt idx="3">
                    <c:v>+</c:v>
                  </c:pt>
                  <c:pt idx="4">
                    <c:v>+</c:v>
                  </c:pt>
                  <c:pt idx="7">
                    <c:v>+</c:v>
                  </c:pt>
                  <c:pt idx="9">
                    <c:v>+</c:v>
                  </c:pt>
                </c:lvl>
                <c:lvl>
                  <c:pt idx="1">
                    <c:v>+</c:v>
                  </c:pt>
                  <c:pt idx="2">
                    <c:v>+</c:v>
                  </c:pt>
                  <c:pt idx="4">
                    <c:v>+</c:v>
                  </c:pt>
                  <c:pt idx="7">
                    <c:v>+</c:v>
                  </c:pt>
                  <c:pt idx="9">
                    <c:v>+</c:v>
                  </c:pt>
                </c:lvl>
                <c:lvl>
                  <c:pt idx="0">
                    <c:v>+</c:v>
                  </c:pt>
                  <c:pt idx="2">
                    <c:v>+</c:v>
                  </c:pt>
                  <c:pt idx="4">
                    <c:v>+</c:v>
                  </c:pt>
                  <c:pt idx="6">
                    <c:v>+</c:v>
                  </c:pt>
                  <c:pt idx="8">
                    <c:v>+</c:v>
                  </c:pt>
                </c:lvl>
                <c:lvl>
                  <c:pt idx="1">
                    <c:v>+</c:v>
                  </c:pt>
                  <c:pt idx="3">
                    <c:v>+</c:v>
                  </c:pt>
                  <c:pt idx="4">
                    <c:v>+</c:v>
                  </c:pt>
                  <c:pt idx="6">
                    <c:v>+</c:v>
                  </c:pt>
                  <c:pt idx="9">
                    <c:v>+</c:v>
                  </c:pt>
                </c:lvl>
                <c:lvl>
                  <c:pt idx="1">
                    <c:v>+</c:v>
                  </c:pt>
                  <c:pt idx="2">
                    <c:v>+</c:v>
                  </c:pt>
                  <c:pt idx="4">
                    <c:v>+</c:v>
                  </c:pt>
                  <c:pt idx="7">
                    <c:v>+</c:v>
                  </c:pt>
                  <c:pt idx="8">
                    <c:v>+</c:v>
                  </c:pt>
                </c:lvl>
                <c:lvl>
                  <c:pt idx="0">
                    <c:v>+</c:v>
                  </c:pt>
                  <c:pt idx="2">
                    <c:v>+</c:v>
                  </c:pt>
                  <c:pt idx="5">
                    <c:v>+</c:v>
                  </c:pt>
                  <c:pt idx="7">
                    <c:v>+</c:v>
                  </c:pt>
                  <c:pt idx="9">
                    <c:v>+</c:v>
                  </c:pt>
                </c:lvl>
                <c:lvl>
                  <c:pt idx="0">
                    <c:v>+</c:v>
                  </c:pt>
                  <c:pt idx="3">
                    <c:v>+</c:v>
                  </c:pt>
                  <c:pt idx="4">
                    <c:v>+</c:v>
                  </c:pt>
                  <c:pt idx="7">
                    <c:v>+</c:v>
                  </c:pt>
                  <c:pt idx="8">
                    <c:v>+</c:v>
                  </c:pt>
                </c:lvl>
                <c:lvl>
                  <c:pt idx="0">
                    <c:v>да</c:v>
                  </c:pt>
                  <c:pt idx="1">
                    <c:v>нет</c:v>
                  </c:pt>
                  <c:pt idx="2">
                    <c:v>да</c:v>
                  </c:pt>
                  <c:pt idx="3">
                    <c:v>нет</c:v>
                  </c:pt>
                  <c:pt idx="4">
                    <c:v>да</c:v>
                  </c:pt>
                  <c:pt idx="5">
                    <c:v>нет</c:v>
                  </c:pt>
                  <c:pt idx="6">
                    <c:v>пасмурно</c:v>
                  </c:pt>
                  <c:pt idx="7">
                    <c:v>ясно</c:v>
                  </c:pt>
                  <c:pt idx="8">
                    <c:v>да</c:v>
                  </c:pt>
                  <c:pt idx="9">
                    <c:v>нет</c:v>
                  </c:pt>
                </c:lvl>
                <c:lvl>
                  <c:pt idx="0">
                    <c:v>1.Следите ли вы за погодой?</c:v>
                  </c:pt>
                  <c:pt idx="2">
                    <c:v>2.Согласны ли вы с утверждением: «У природы нет плохой погоды!»</c:v>
                  </c:pt>
                  <c:pt idx="4">
                    <c:v>3.Можно ли сказать, что ваше настроение зависит от погоды?</c:v>
                  </c:pt>
                  <c:pt idx="6">
                    <c:v>4.Когда вы себя чувствуете более комфортно, при пасмурной или ясной погоде?</c:v>
                  </c:pt>
                  <c:pt idx="8">
                    <c:v>5.Вы метеозависимы ?</c:v>
                  </c:pt>
                </c:lvl>
              </c:multiLvlStrCache>
            </c:multiLvlStrRef>
          </c:cat>
          <c:val>
            <c:numRef>
              <c:f>Лист1!$B$24:$K$24</c:f>
              <c:numCache>
                <c:formatCode>General</c:formatCode>
                <c:ptCount val="10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460160"/>
        <c:axId val="26441984"/>
      </c:radarChart>
      <c:valAx>
        <c:axId val="26441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460160"/>
        <c:crosses val="autoZero"/>
        <c:crossBetween val="between"/>
      </c:valAx>
      <c:catAx>
        <c:axId val="26460160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crossAx val="26441984"/>
        <c:crosses val="autoZero"/>
        <c:auto val="1"/>
        <c:lblAlgn val="ctr"/>
        <c:lblOffset val="100"/>
        <c:noMultiLvlLbl val="0"/>
      </c:cat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3200" dirty="0"/>
              <a:t> </a:t>
            </a:r>
            <a:r>
              <a:rPr lang="ru-RU" sz="3200" b="1" dirty="0"/>
              <a:t>Диаграмма</a:t>
            </a:r>
            <a:r>
              <a:rPr lang="ru-RU" sz="3200" b="1" baseline="0" dirty="0"/>
              <a:t> осадков за декабрь 2018 г</a:t>
            </a:r>
            <a:endParaRPr lang="ru-RU" sz="3200" b="1" dirty="0"/>
          </a:p>
        </c:rich>
      </c:tx>
      <c:layout>
        <c:manualLayout>
          <c:xMode val="edge"/>
          <c:yMode val="edge"/>
          <c:x val="0.10373051784816492"/>
          <c:y val="4.166666666666666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A63-4669-8403-A15CB73B015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A63-4669-8403-A15CB73B0151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 количество дней со снегом</c:v>
                </c:pt>
                <c:pt idx="1">
                  <c:v> количество дней без осадков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</c:v>
                </c:pt>
                <c:pt idx="1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A63-4669-8403-A15CB73B01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5"/>
          <c:y val="0.85080121563751965"/>
          <c:w val="0.86514575411913874"/>
          <c:h val="0.101351894410327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 </a:t>
            </a:r>
            <a:r>
              <a:rPr lang="ru-RU" sz="3200" dirty="0"/>
              <a:t>Диаграмма облачности в декабре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'[Диаграмма в Microsoft Office Word]Лист1'!$B$1</c:f>
              <c:strCache>
                <c:ptCount val="1"/>
                <c:pt idx="0">
                  <c:v> Диаграмма облачности в декабре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'[Диаграмма в Microsoft Office Word]Лист1'!$A$2:$A$4</c:f>
              <c:strCache>
                <c:ptCount val="3"/>
                <c:pt idx="0">
                  <c:v> ясно</c:v>
                </c:pt>
                <c:pt idx="1">
                  <c:v> переменно</c:v>
                </c:pt>
                <c:pt idx="2">
                  <c:v>пасмурно</c:v>
                </c:pt>
              </c:strCache>
            </c:strRef>
          </c:cat>
          <c:val>
            <c:numRef>
              <c:f>'[Диаграмма в Microsoft Office Word]Лист1'!$B$2:$B$4</c:f>
              <c:numCache>
                <c:formatCode>General</c:formatCode>
                <c:ptCount val="3"/>
                <c:pt idx="0">
                  <c:v>1</c:v>
                </c:pt>
                <c:pt idx="1">
                  <c:v>7</c:v>
                </c:pt>
                <c:pt idx="2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7906059935279181E-2"/>
          <c:y val="4.4057617797775388E-2"/>
          <c:w val="0.95283759710759064"/>
          <c:h val="0.651569803774529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2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 юго-восточный</c:v>
                </c:pt>
                <c:pt idx="1">
                  <c:v> юго-западный</c:v>
                </c:pt>
                <c:pt idx="2">
                  <c:v> южный</c:v>
                </c:pt>
                <c:pt idx="3">
                  <c:v> северный</c:v>
                </c:pt>
                <c:pt idx="4">
                  <c:v>северо-восточный</c:v>
                </c:pt>
                <c:pt idx="5">
                  <c:v>северо-западный</c:v>
                </c:pt>
                <c:pt idx="6">
                  <c:v>восточный</c:v>
                </c:pt>
                <c:pt idx="7">
                  <c:v>западный</c:v>
                </c:pt>
                <c:pt idx="8">
                  <c:v>штиль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8</c:v>
                </c:pt>
                <c:pt idx="1">
                  <c:v>0</c:v>
                </c:pt>
                <c:pt idx="2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293-46B4-82CF-41747C459AF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3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 юго-восточный</c:v>
                </c:pt>
                <c:pt idx="1">
                  <c:v> юго-западный</c:v>
                </c:pt>
                <c:pt idx="2">
                  <c:v> южный</c:v>
                </c:pt>
                <c:pt idx="3">
                  <c:v> северный</c:v>
                </c:pt>
                <c:pt idx="4">
                  <c:v>северо-восточный</c:v>
                </c:pt>
                <c:pt idx="5">
                  <c:v>северо-западный</c:v>
                </c:pt>
                <c:pt idx="6">
                  <c:v>восточный</c:v>
                </c:pt>
                <c:pt idx="7">
                  <c:v>западный</c:v>
                </c:pt>
                <c:pt idx="8">
                  <c:v>штиль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293-46B4-82CF-41747C459AF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 4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 юго-восточный</c:v>
                </c:pt>
                <c:pt idx="1">
                  <c:v> юго-западный</c:v>
                </c:pt>
                <c:pt idx="2">
                  <c:v> южный</c:v>
                </c:pt>
                <c:pt idx="3">
                  <c:v> северный</c:v>
                </c:pt>
                <c:pt idx="4">
                  <c:v>северо-восточный</c:v>
                </c:pt>
                <c:pt idx="5">
                  <c:v>северо-западный</c:v>
                </c:pt>
                <c:pt idx="6">
                  <c:v>восточный</c:v>
                </c:pt>
                <c:pt idx="7">
                  <c:v>западный</c:v>
                </c:pt>
                <c:pt idx="8">
                  <c:v>штиль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5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293-46B4-82CF-41747C459AF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 5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 юго-восточный</c:v>
                </c:pt>
                <c:pt idx="1">
                  <c:v> юго-западный</c:v>
                </c:pt>
                <c:pt idx="2">
                  <c:v> южный</c:v>
                </c:pt>
                <c:pt idx="3">
                  <c:v> северный</c:v>
                </c:pt>
                <c:pt idx="4">
                  <c:v>северо-восточный</c:v>
                </c:pt>
                <c:pt idx="5">
                  <c:v>северо-западный</c:v>
                </c:pt>
                <c:pt idx="6">
                  <c:v>восточный</c:v>
                </c:pt>
                <c:pt idx="7">
                  <c:v>западный</c:v>
                </c:pt>
                <c:pt idx="8">
                  <c:v>штиль</c:v>
                </c:pt>
              </c:strCache>
            </c:strRef>
          </c:cat>
          <c:val>
            <c:numRef>
              <c:f>Лист1!$E$2:$E$10</c:f>
              <c:numCache>
                <c:formatCode>General</c:formatCode>
                <c:ptCount val="9"/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293-46B4-82CF-41747C459AF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 6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 юго-восточный</c:v>
                </c:pt>
                <c:pt idx="1">
                  <c:v> юго-западный</c:v>
                </c:pt>
                <c:pt idx="2">
                  <c:v> южный</c:v>
                </c:pt>
                <c:pt idx="3">
                  <c:v> северный</c:v>
                </c:pt>
                <c:pt idx="4">
                  <c:v>северо-восточный</c:v>
                </c:pt>
                <c:pt idx="5">
                  <c:v>северо-западный</c:v>
                </c:pt>
                <c:pt idx="6">
                  <c:v>восточный</c:v>
                </c:pt>
                <c:pt idx="7">
                  <c:v>западный</c:v>
                </c:pt>
                <c:pt idx="8">
                  <c:v>штиль</c:v>
                </c:pt>
              </c:strCache>
            </c:strRef>
          </c:cat>
          <c:val>
            <c:numRef>
              <c:f>Лист1!$F$2:$F$10</c:f>
              <c:numCache>
                <c:formatCode>General</c:formatCode>
                <c:ptCount val="9"/>
                <c:pt idx="4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293-46B4-82CF-41747C459AF1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 7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 юго-восточный</c:v>
                </c:pt>
                <c:pt idx="1">
                  <c:v> юго-западный</c:v>
                </c:pt>
                <c:pt idx="2">
                  <c:v> южный</c:v>
                </c:pt>
                <c:pt idx="3">
                  <c:v> северный</c:v>
                </c:pt>
                <c:pt idx="4">
                  <c:v>северо-восточный</c:v>
                </c:pt>
                <c:pt idx="5">
                  <c:v>северо-западный</c:v>
                </c:pt>
                <c:pt idx="6">
                  <c:v>восточный</c:v>
                </c:pt>
                <c:pt idx="7">
                  <c:v>западный</c:v>
                </c:pt>
                <c:pt idx="8">
                  <c:v>штиль</c:v>
                </c:pt>
              </c:strCache>
            </c:strRef>
          </c:cat>
          <c:val>
            <c:numRef>
              <c:f>Лист1!$G$2:$G$10</c:f>
              <c:numCache>
                <c:formatCode>General</c:formatCode>
                <c:ptCount val="9"/>
                <c:pt idx="5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293-46B4-82CF-41747C459AF1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 8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 юго-восточный</c:v>
                </c:pt>
                <c:pt idx="1">
                  <c:v> юго-западный</c:v>
                </c:pt>
                <c:pt idx="2">
                  <c:v> южный</c:v>
                </c:pt>
                <c:pt idx="3">
                  <c:v> северный</c:v>
                </c:pt>
                <c:pt idx="4">
                  <c:v>северо-восточный</c:v>
                </c:pt>
                <c:pt idx="5">
                  <c:v>северо-западный</c:v>
                </c:pt>
                <c:pt idx="6">
                  <c:v>восточный</c:v>
                </c:pt>
                <c:pt idx="7">
                  <c:v>западный</c:v>
                </c:pt>
                <c:pt idx="8">
                  <c:v>штиль</c:v>
                </c:pt>
              </c:strCache>
            </c:strRef>
          </c:cat>
          <c:val>
            <c:numRef>
              <c:f>Лист1!$H$2:$H$10</c:f>
              <c:numCache>
                <c:formatCode>General</c:formatCode>
                <c:ptCount val="9"/>
                <c:pt idx="6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293-46B4-82CF-41747C459AF1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 9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 юго-восточный</c:v>
                </c:pt>
                <c:pt idx="1">
                  <c:v> юго-западный</c:v>
                </c:pt>
                <c:pt idx="2">
                  <c:v> южный</c:v>
                </c:pt>
                <c:pt idx="3">
                  <c:v> северный</c:v>
                </c:pt>
                <c:pt idx="4">
                  <c:v>северо-восточный</c:v>
                </c:pt>
                <c:pt idx="5">
                  <c:v>северо-западный</c:v>
                </c:pt>
                <c:pt idx="6">
                  <c:v>восточный</c:v>
                </c:pt>
                <c:pt idx="7">
                  <c:v>западный</c:v>
                </c:pt>
                <c:pt idx="8">
                  <c:v>штиль</c:v>
                </c:pt>
              </c:strCache>
            </c:strRef>
          </c:cat>
          <c:val>
            <c:numRef>
              <c:f>Лист1!$I$2:$I$10</c:f>
              <c:numCache>
                <c:formatCode>General</c:formatCode>
                <c:ptCount val="9"/>
                <c:pt idx="7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293-46B4-82CF-41747C459AF1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 10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 юго-восточный</c:v>
                </c:pt>
                <c:pt idx="1">
                  <c:v> юго-западный</c:v>
                </c:pt>
                <c:pt idx="2">
                  <c:v> южный</c:v>
                </c:pt>
                <c:pt idx="3">
                  <c:v> северный</c:v>
                </c:pt>
                <c:pt idx="4">
                  <c:v>северо-восточный</c:v>
                </c:pt>
                <c:pt idx="5">
                  <c:v>северо-западный</c:v>
                </c:pt>
                <c:pt idx="6">
                  <c:v>восточный</c:v>
                </c:pt>
                <c:pt idx="7">
                  <c:v>западный</c:v>
                </c:pt>
                <c:pt idx="8">
                  <c:v>штиль</c:v>
                </c:pt>
              </c:strCache>
            </c:strRef>
          </c:cat>
          <c:val>
            <c:numRef>
              <c:f>Лист1!$J$2:$J$10</c:f>
              <c:numCache>
                <c:formatCode>General</c:formatCode>
                <c:ptCount val="9"/>
                <c:pt idx="8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293-46B4-82CF-41747C459A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110656"/>
        <c:axId val="29112192"/>
      </c:barChart>
      <c:catAx>
        <c:axId val="29110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ru-RU"/>
          </a:p>
        </c:txPr>
        <c:crossAx val="29112192"/>
        <c:crosses val="autoZero"/>
        <c:auto val="1"/>
        <c:lblAlgn val="ctr"/>
        <c:lblOffset val="100"/>
        <c:noMultiLvlLbl val="0"/>
      </c:catAx>
      <c:valAx>
        <c:axId val="291121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ru-RU"/>
          </a:p>
        </c:txPr>
        <c:crossAx val="291106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D160984-A3BD-40D2-9F07-B9BA232EFCE8}" type="datetime1">
              <a:rPr lang="ru-RU" smtClean="0"/>
              <a:pPr rtl="0"/>
              <a:t>24.02.2021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A5BAD6D-9C3B-46AE-9ED7-53C2ADD3C885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14199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B9DD1DF-37C2-48CF-AE80-38F6D5ED7016}" type="datetime1">
              <a:rPr lang="ru-RU" smtClean="0"/>
              <a:pPr rtl="0"/>
              <a:t>24.02.2021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86C1AB1-D682-4F2C-8579-D9DF0DCC073A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07587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86C1AB1-D682-4F2C-8579-D9DF0DCC073A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3727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ru-RU" smtClean="0"/>
              <a:pPr rtl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9655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ru-RU" smtClean="0"/>
              <a:pPr rtl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36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ru-RU" smtClean="0"/>
              <a:pPr rtl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6472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ru-RU" smtClean="0"/>
              <a:pPr rtl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5741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ru-RU" smtClean="0"/>
              <a:pPr rtl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2695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2513012" y="1371600"/>
            <a:ext cx="7162800" cy="41148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04160" y="1557867"/>
            <a:ext cx="6583680" cy="256032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66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04160" y="4185919"/>
            <a:ext cx="6583680" cy="1097278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849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9D46BF-4EDE-4148-A761-F45C0FD41FEE}" type="datetime1">
              <a:rPr lang="ru-RU" smtClean="0"/>
              <a:pPr rtl="0"/>
              <a:t>24.02.2021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224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609599" y="982132"/>
            <a:ext cx="6995160" cy="5074920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111067" y="3513665"/>
            <a:ext cx="3471333" cy="2103120"/>
          </a:xfrm>
        </p:spPr>
        <p:txBody>
          <a:bodyPr rtlCol="0"/>
          <a:lstStyle>
            <a:lvl1pPr marL="0" indent="0" rtl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9A3F91-E3C4-44D2-AF48-D4BDA067D8D1}" type="datetime1">
              <a:rPr lang="ru-RU" smtClean="0"/>
              <a:pPr rtl="0"/>
              <a:t>24.02.2021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345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94265" y="1051560"/>
            <a:ext cx="6858000" cy="4937760"/>
          </a:xfrm>
          <a:prstGeom prst="rect">
            <a:avLst/>
          </a:prstGeom>
          <a:solidFill>
            <a:schemeClr val="bg1"/>
          </a:soli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772051" y="1143000"/>
            <a:ext cx="6686024" cy="4754880"/>
          </a:xfrm>
          <a:solidFill>
            <a:schemeClr val="bg2">
              <a:lumMod val="40000"/>
              <a:lumOff val="60000"/>
            </a:schemeClr>
          </a:solidFill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111067" y="3513665"/>
            <a:ext cx="3471333" cy="2103120"/>
          </a:xfrm>
        </p:spPr>
        <p:txBody>
          <a:bodyPr rtlCol="0"/>
          <a:lstStyle>
            <a:lvl1pPr marL="0" indent="0" rtl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48DA92-573E-49CC-937F-2C36CD2400FF}" type="datetime1">
              <a:rPr lang="ru-RU" smtClean="0"/>
              <a:pPr rtl="0"/>
              <a:t>24.02.2021</a:t>
            </a:fld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692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12DFBC-839D-4326-AE69-54019A5DBE59}" type="datetime1">
              <a:rPr lang="ru-RU" smtClean="0"/>
              <a:pPr rtl="0"/>
              <a:t>24.02.2021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807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96400" y="846666"/>
            <a:ext cx="1828800" cy="5554133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066798" y="846666"/>
            <a:ext cx="7863840" cy="5554133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DC0705-FEF7-44D3-B5CA-8A1984E13440}" type="datetime1">
              <a:rPr lang="ru-RU" smtClean="0"/>
              <a:pPr rtl="0"/>
              <a:t>24.02.2021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300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54F27CB-F54C-4BF3-9422-58FE4D8F44A4}" type="datetime1">
              <a:rPr lang="ru-RU" smtClean="0"/>
              <a:pPr rtl="0"/>
              <a:t>24.02.2021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052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217167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, лето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129212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, осень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20454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, зима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230534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1066800" y="2057399"/>
            <a:ext cx="4846320" cy="4343401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278880" y="2057399"/>
            <a:ext cx="4846320" cy="4343401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A2262B-AC27-4D80-9BCD-73C0112D204B}" type="datetime1">
              <a:rPr lang="ru-RU" smtClean="0"/>
              <a:pPr rtl="0"/>
              <a:t>24.02.2021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779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066800" y="2057399"/>
            <a:ext cx="4846320" cy="868681"/>
          </a:xfrm>
        </p:spPr>
        <p:txBody>
          <a:bodyPr rtlCol="0" anchor="ctr"/>
          <a:lstStyle>
            <a:lvl1pPr marL="0" indent="0" rtl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066800" y="2926080"/>
            <a:ext cx="4846320" cy="347472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278880" y="2057399"/>
            <a:ext cx="4846320" cy="868681"/>
          </a:xfrm>
        </p:spPr>
        <p:txBody>
          <a:bodyPr rtlCol="0" anchor="ctr"/>
          <a:lstStyle>
            <a:lvl1pPr marL="0" indent="0" rtl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278880" y="2926080"/>
            <a:ext cx="4846320" cy="347472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B0E1E5-FF99-49B8-B430-6621F5DE1574}" type="datetime1">
              <a:rPr lang="ru-RU" smtClean="0"/>
              <a:pPr rtl="0"/>
              <a:t>24.02.2021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3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F28D4D-09FB-4456-A6FC-13E8D8327516}" type="datetime1">
              <a:rPr lang="ru-RU" smtClean="0"/>
              <a:pPr rtl="0"/>
              <a:t>24.02.2021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294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455411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562302"/>
            <a:ext cx="100584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2057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66800" y="6519333"/>
            <a:ext cx="70866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0" y="6519333"/>
            <a:ext cx="16002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877BE0C-F119-45B5-B140-9F2A6E5E388A}" type="datetime1">
              <a:rPr lang="ru-RU" smtClean="0"/>
              <a:pPr rtl="0"/>
              <a:t>24.02.2021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519333"/>
            <a:ext cx="9144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5E3DCFCC-8C7B-4574-91B2-C3342261C6C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657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esis.lebedev.ru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slide" Target="slide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7" Type="http://schemas.openxmlformats.org/officeDocument/2006/relationships/slide" Target="slide23.xml"/><Relationship Id="rId2" Type="http://schemas.openxmlformats.org/officeDocument/2006/relationships/hyperlink" Target="&#1054;&#1089;&#1072;&#1076;&#1082;&#1080;.xlsx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25.xml"/><Relationship Id="rId4" Type="http://schemas.openxmlformats.org/officeDocument/2006/relationships/slide" Target="slide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53640" y="1402081"/>
            <a:ext cx="7132320" cy="1722119"/>
          </a:xfrm>
        </p:spPr>
        <p:txBody>
          <a:bodyPr rtlCol="0">
            <a:normAutofit/>
          </a:bodyPr>
          <a:lstStyle/>
          <a:p>
            <a:pPr rtl="0"/>
            <a:r>
              <a:rPr lang="ru-RU" sz="4900" b="1" dirty="0" smtClean="0">
                <a:solidFill>
                  <a:schemeClr val="accent6">
                    <a:lumMod val="75000"/>
                  </a:schemeClr>
                </a:solidFill>
              </a:rPr>
              <a:t>Что мы знаем о погоде</a:t>
            </a:r>
            <a:endParaRPr lang="ru-RU" sz="49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07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l="15677" t="20388" r="23289" b="10839"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этапы нашей работы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2. Локальный мониторинг</a:t>
            </a:r>
            <a:endParaRPr lang="ru-RU" sz="3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это слежение за природными </a:t>
            </a:r>
          </a:p>
          <a:p>
            <a:pPr>
              <a:buNone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процессами  и явлениями</a:t>
            </a:r>
          </a:p>
          <a:p>
            <a:pPr>
              <a:buNone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в пределах одного района.  </a:t>
            </a:r>
          </a:p>
          <a:p>
            <a:endParaRPr lang="ru-RU" dirty="0"/>
          </a:p>
        </p:txBody>
      </p:sp>
      <p:pic>
        <p:nvPicPr>
          <p:cNvPr id="5" name="Рисунок 6" descr="mso1C2E5"/>
          <p:cNvPicPr>
            <a:picLocks noChangeAspect="1" noChangeArrowheads="1"/>
          </p:cNvPicPr>
          <p:nvPr/>
        </p:nvPicPr>
        <p:blipFill>
          <a:blip r:embed="rId2" cstate="print">
            <a:lum bright="-18000" contrast="30000"/>
          </a:blip>
          <a:srcRect/>
          <a:stretch>
            <a:fillRect/>
          </a:stretch>
        </p:blipFill>
        <p:spPr bwMode="auto">
          <a:xfrm rot="10787827" flipV="1">
            <a:off x="7165299" y="2076211"/>
            <a:ext cx="4065588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657" y="562302"/>
            <a:ext cx="11227632" cy="109728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Выводы о погоде в декабре 2018 в 3 микрорайоне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- Южный ветер-потепление</a:t>
            </a:r>
          </a:p>
          <a:p>
            <a:pPr>
              <a:buNone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- Северный ветер- похолодание</a:t>
            </a:r>
          </a:p>
          <a:p>
            <a:pPr>
              <a:buNone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- Повышение давления- похолодание. </a:t>
            </a:r>
          </a:p>
          <a:p>
            <a:pPr>
              <a:buNone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- Понижение давления - осадки</a:t>
            </a:r>
          </a:p>
          <a:p>
            <a:pPr>
              <a:buNone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- Чаще всего наблюдалось пасмурная облачность, повышенное давление, температура воздуха -5, ветер юго-восточный, слабый. 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</a:rPr>
              <a:t>           3 этап Самодельные метеорологические приборы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t="11043" b="10429"/>
          <a:stretch>
            <a:fillRect/>
          </a:stretch>
        </p:blipFill>
        <p:spPr bwMode="auto">
          <a:xfrm>
            <a:off x="235079" y="1742608"/>
            <a:ext cx="420201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/>
          <p:cNvPicPr>
            <a:picLocks/>
          </p:cNvPicPr>
          <p:nvPr/>
        </p:nvPicPr>
        <p:blipFill>
          <a:blip r:embed="rId3" cstate="print"/>
          <a:srcRect t="9509" b="12577"/>
          <a:stretch>
            <a:fillRect/>
          </a:stretch>
        </p:blipFill>
        <p:spPr bwMode="auto">
          <a:xfrm>
            <a:off x="4631960" y="1772587"/>
            <a:ext cx="355267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print"/>
          <a:srcRect t="9509" b="8589"/>
          <a:stretch>
            <a:fillRect/>
          </a:stretch>
        </p:blipFill>
        <p:spPr bwMode="auto">
          <a:xfrm>
            <a:off x="8184630" y="1856933"/>
            <a:ext cx="3117953" cy="4283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dl.lecta.rosuchebnik.ru/storage/covers/d162f9ccfbb753131192ed8f6eeb57b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1963711" cy="181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362138" y="6026046"/>
            <a:ext cx="4167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Учебник География 5 класс Летягин А.А.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1080" y="0"/>
            <a:ext cx="10058400" cy="109728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Самодельные приборы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D:\Desktop\фото\IMG_411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483" y="1157990"/>
            <a:ext cx="10688237" cy="55476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Самодельный барометр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F:\конкурс 19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46" y="2384424"/>
            <a:ext cx="3501373" cy="34677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F:\конкурс 19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45" y="2440272"/>
            <a:ext cx="3287375" cy="33661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F:\конкурс 20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88" y="2440272"/>
            <a:ext cx="3304831" cy="33661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62302"/>
            <a:ext cx="12192000" cy="109728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4 этап. Опрос «Как влияет погода на настроение и самочувствие людей?»</a:t>
            </a:r>
            <a:endParaRPr lang="ru-RU" sz="4400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0810940"/>
              </p:ext>
            </p:extLst>
          </p:nvPr>
        </p:nvGraphicFramePr>
        <p:xfrm>
          <a:off x="404735" y="1798820"/>
          <a:ext cx="11665345" cy="4769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166" y="562302"/>
            <a:ext cx="11006034" cy="109728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Солнечная активность 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918960" y="1839381"/>
            <a:ext cx="480334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Головная боль, слабость, быстрая утомляемость накануне смены погоды беспокоят почти каждого второго, особенно нездоровых людей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1\YandexDisk\Скриншоты\2019-03-26_14-10-3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66" y="2012676"/>
            <a:ext cx="6454450" cy="435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327940" y="1095494"/>
            <a:ext cx="24638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https://tesis.lebedev.ru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79686"/>
            <a:ext cx="10058400" cy="122919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Связаны ли  изменения погоды и распространение некоторых заболеваний?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Оказывается:</a:t>
            </a:r>
          </a:p>
          <a:p>
            <a:pPr algn="just">
              <a:buNone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  самая высокая обращаемость за медицинской скорой помощью наблюдается среди больных с сердечно сосудистыми заболеваниями - около 50% обращений за сутки именно в те дни, когда происходит изменения давления.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843" y="562302"/>
            <a:ext cx="10885357" cy="109728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Рекомендации для </a:t>
            </a:r>
            <a:r>
              <a:rPr lang="ru-RU" sz="4400" b="1" dirty="0" err="1" smtClean="0">
                <a:solidFill>
                  <a:srgbClr val="FF0000"/>
                </a:solidFill>
              </a:rPr>
              <a:t>метеозависимых</a:t>
            </a:r>
            <a:r>
              <a:rPr lang="ru-RU" sz="4400" b="1" dirty="0" smtClean="0">
                <a:solidFill>
                  <a:srgbClr val="FF0000"/>
                </a:solidFill>
              </a:rPr>
              <a:t> людей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9725" y="2057400"/>
            <a:ext cx="10705475" cy="4343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1.При резкой смене погоды следует уменьшить физическую и умственную активность</a:t>
            </a:r>
          </a:p>
          <a:p>
            <a:pPr>
              <a:buNone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2. Не надо переедать.</a:t>
            </a:r>
          </a:p>
          <a:p>
            <a:pPr>
              <a:buNone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3.При бессоннице можно принять успокаивающие средства, например валериановые капли.</a:t>
            </a:r>
          </a:p>
          <a:p>
            <a:pPr>
              <a:buNone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4.Самым же правильным будет – обратится за советом к врачу.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4040" y="1016002"/>
            <a:ext cx="5760720" cy="752838"/>
          </a:xfrm>
        </p:spPr>
        <p:txBody>
          <a:bodyPr rtlCol="0">
            <a:norm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Актуальность: 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54040" y="1738860"/>
            <a:ext cx="5760720" cy="2248524"/>
          </a:xfrm>
        </p:spPr>
        <p:txBody>
          <a:bodyPr rtlCol="0">
            <a:noAutofit/>
          </a:bodyPr>
          <a:lstStyle/>
          <a:p>
            <a:pPr algn="just"/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Погода влияет на самочувствие людей и их настроение. Знание прогноза погоды необходимо для многих отраслей деятельности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245632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5. Заключение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26761" y="2072390"/>
            <a:ext cx="10058400" cy="4343400"/>
          </a:xfrm>
        </p:spPr>
        <p:txBody>
          <a:bodyPr/>
          <a:lstStyle/>
          <a:p>
            <a:pPr algn="just">
              <a:buNone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  Наша гипотеза подтвердилась. У природы есть «плохая» погода, но если следовать некоторым рекомендациям, вести здоровый образ жизни, быть активным и жизнерадостным, то она не повлияет на нашу жизнь.  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Мы планируем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9843" y="2057400"/>
            <a:ext cx="11752288" cy="4343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- Пропагандировать здоровый образ жизни.</a:t>
            </a:r>
          </a:p>
          <a:p>
            <a:pPr>
              <a:buNone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 -Продолжить работу  по изучению погоды нашей местности.</a:t>
            </a:r>
          </a:p>
          <a:p>
            <a:pPr>
              <a:buNone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 - Результаты своих исследований представим за 10 лет. </a:t>
            </a:r>
          </a:p>
          <a:p>
            <a:pPr>
              <a:buNone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- Будем размещать данные на сайте школы в Интернете. </a:t>
            </a:r>
          </a:p>
          <a:p>
            <a:pPr>
              <a:buNone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- Сделаем буклет с рекомендациями для </a:t>
            </a:r>
            <a:r>
              <a:rPr lang="ru-RU" sz="3600" dirty="0" err="1" smtClean="0">
                <a:solidFill>
                  <a:schemeClr val="accent6">
                    <a:lumMod val="75000"/>
                  </a:schemeClr>
                </a:solidFill>
              </a:rPr>
              <a:t>метеозависимых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 людей.</a:t>
            </a:r>
          </a:p>
          <a:p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 .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55181" y="2967335"/>
            <a:ext cx="6681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FF0000"/>
                </a:solidFill>
                <a:effectLst/>
              </a:rPr>
              <a:t>Спасибо за внимание</a:t>
            </a:r>
            <a:endParaRPr lang="ru-RU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7776283"/>
              </p:ext>
            </p:extLst>
          </p:nvPr>
        </p:nvGraphicFramePr>
        <p:xfrm>
          <a:off x="167640" y="487680"/>
          <a:ext cx="10550327" cy="637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Овал 2">
            <a:hlinkClick r:id="rId4" action="ppaction://hlinksldjump"/>
          </p:cNvPr>
          <p:cNvSpPr/>
          <p:nvPr/>
        </p:nvSpPr>
        <p:spPr>
          <a:xfrm>
            <a:off x="10952813" y="574123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1300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304143" y="689548"/>
          <a:ext cx="9548735" cy="5876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Овал 2">
            <a:hlinkClick r:id="rId3" action="ppaction://hlinksldjump"/>
          </p:cNvPr>
          <p:cNvSpPr/>
          <p:nvPr/>
        </p:nvSpPr>
        <p:spPr>
          <a:xfrm>
            <a:off x="10952813" y="574123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329784" y="1798819"/>
          <a:ext cx="11497455" cy="4527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618937" y="1049311"/>
            <a:ext cx="89041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Направления ветра в декабре 2018 год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вал 4">
            <a:hlinkClick r:id="rId3" action="ppaction://hlinksldjump"/>
          </p:cNvPr>
          <p:cNvSpPr/>
          <p:nvPr/>
        </p:nvSpPr>
        <p:spPr>
          <a:xfrm>
            <a:off x="10952813" y="574123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20112" t="30512" r="9513" b="12402"/>
          <a:stretch>
            <a:fillRect/>
          </a:stretch>
        </p:blipFill>
        <p:spPr bwMode="auto">
          <a:xfrm>
            <a:off x="914400" y="1390113"/>
            <a:ext cx="10807908" cy="4845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0" y="544668"/>
            <a:ext cx="1219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Диаграмма изменения давления в декабре 2018 год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вал 6">
            <a:hlinkClick r:id="rId3" action="ppaction://hlinksldjump"/>
          </p:cNvPr>
          <p:cNvSpPr/>
          <p:nvPr/>
        </p:nvSpPr>
        <p:spPr>
          <a:xfrm>
            <a:off x="10952813" y="574123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 l="16723" t="34646" r="18358" b="28149"/>
          <a:stretch>
            <a:fillRect/>
          </a:stretch>
        </p:blipFill>
        <p:spPr bwMode="auto">
          <a:xfrm>
            <a:off x="329785" y="1274164"/>
            <a:ext cx="11032760" cy="5006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0" y="457121"/>
            <a:ext cx="1219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График хода температур декабрь 2018 год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вал 4">
            <a:hlinkClick r:id="rId3" action="ppaction://hlinksldjump"/>
          </p:cNvPr>
          <p:cNvSpPr/>
          <p:nvPr/>
        </p:nvSpPr>
        <p:spPr>
          <a:xfrm>
            <a:off x="10952813" y="574123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692878"/>
          </a:xfrm>
        </p:spPr>
        <p:txBody>
          <a:bodyPr rtlCol="0">
            <a:norm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Цель работы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54040" y="1963711"/>
            <a:ext cx="5760720" cy="1930956"/>
          </a:xfrm>
        </p:spPr>
        <p:txBody>
          <a:bodyPr rtlCol="0">
            <a:normAutofit/>
          </a:bodyPr>
          <a:lstStyle/>
          <a:p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Выяснить, что мы знаем о погоде и как она влияет на наше здоровье.</a:t>
            </a:r>
          </a:p>
        </p:txBody>
      </p:sp>
    </p:spTree>
    <p:extLst>
      <p:ext uri="{BB962C8B-B14F-4D97-AF65-F5344CB8AC3E}">
        <p14:creationId xmlns:p14="http://schemas.microsoft.com/office/powerpoint/2010/main" val="193265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617927"/>
          </a:xfrm>
        </p:spPr>
        <p:txBody>
          <a:bodyPr rtlCol="0"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dirty="0" smtClean="0">
                <a:solidFill>
                  <a:srgbClr val="C00000"/>
                </a:solidFill>
              </a:rPr>
              <a:t> Задачи:</a:t>
            </a:r>
            <a:endParaRPr lang="ru-RU" sz="4900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6518" y="1648918"/>
            <a:ext cx="6415790" cy="2383437"/>
          </a:xfrm>
        </p:spPr>
        <p:txBody>
          <a:bodyPr rtlCol="0">
            <a:normAutofit fontScale="92500" lnSpcReduction="10000"/>
          </a:bodyPr>
          <a:lstStyle/>
          <a:p>
            <a:pPr algn="just"/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1 Сбор материалов по выбранной теме</a:t>
            </a:r>
          </a:p>
          <a:p>
            <a:pPr algn="just"/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2.Работа с приборами, проведение экспериментов.</a:t>
            </a:r>
          </a:p>
          <a:p>
            <a:pPr algn="just"/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3.Обработка полученных результатов.</a:t>
            </a:r>
          </a:p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84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007671"/>
          </a:xfrm>
        </p:spPr>
        <p:txBody>
          <a:bodyPr rtlCol="0">
            <a:norm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Гипотеза: 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54040" y="2008682"/>
            <a:ext cx="5760720" cy="1885985"/>
          </a:xfrm>
        </p:spPr>
        <p:txBody>
          <a:bodyPr rtlCol="0">
            <a:normAutofit/>
          </a:bodyPr>
          <a:lstStyle/>
          <a:p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«Есть ли «плохая» погода?</a:t>
            </a:r>
          </a:p>
        </p:txBody>
      </p:sp>
    </p:spTree>
    <p:extLst>
      <p:ext uri="{BB962C8B-B14F-4D97-AF65-F5344CB8AC3E}">
        <p14:creationId xmlns:p14="http://schemas.microsoft.com/office/powerpoint/2010/main" val="91766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Немного теории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783830"/>
            <a:ext cx="10058400" cy="461697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Метеорология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 – это наука об атмосфере Земли.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Синоптик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 - специалист-метеоролог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Погода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 – это состояние атмосферы в том или ином регионе Земли.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Ветер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 – это перемещение воздуха в горизонтальном направлении.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Влажность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 – количество воды в воздухе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7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675" y="562302"/>
            <a:ext cx="10630525" cy="1097280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Школьная метеостанция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4636" y="1659582"/>
            <a:ext cx="11182662" cy="519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37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49705"/>
            <a:ext cx="12192000" cy="663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31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1790" y="622263"/>
            <a:ext cx="10058400" cy="109728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этапы нашей работы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1.Сбор </a:t>
            </a: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данных наблюдений.</a:t>
            </a:r>
          </a:p>
          <a:p>
            <a:pPr>
              <a:buNone/>
            </a:pPr>
            <a:endParaRPr lang="ru-RU" sz="3600" dirty="0"/>
          </a:p>
          <a:p>
            <a:pPr>
              <a:buNone/>
            </a:pPr>
            <a:r>
              <a:rPr lang="ru-RU" sz="3600" dirty="0"/>
              <a:t> </a:t>
            </a:r>
            <a:r>
              <a:rPr lang="ru-RU" sz="3600" dirty="0" smtClean="0">
                <a:hlinkClick r:id="rId2" action="ppaction://hlinkfile"/>
              </a:rPr>
              <a:t> </a:t>
            </a:r>
          </a:p>
          <a:p>
            <a:pPr>
              <a:buNone/>
            </a:pPr>
            <a:r>
              <a:rPr lang="ru-RU" sz="3600" dirty="0" smtClean="0">
                <a:hlinkClick r:id="rId2" action="ppaction://hlinkfile"/>
              </a:rPr>
              <a:t> </a:t>
            </a:r>
            <a:endParaRPr lang="ru-RU" sz="3600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1528997" y="2548327"/>
            <a:ext cx="2998033" cy="509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Температура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Прямоугольник 4">
            <a:hlinkClick r:id="rId4" action="ppaction://hlinksldjump"/>
          </p:cNvPr>
          <p:cNvSpPr/>
          <p:nvPr/>
        </p:nvSpPr>
        <p:spPr>
          <a:xfrm>
            <a:off x="1546483" y="3360295"/>
            <a:ext cx="5783706" cy="509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600" dirty="0" smtClean="0"/>
              <a:t> 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Атмосферное давление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Прямоугольник 5">
            <a:hlinkClick r:id="rId5" action="ppaction://hlinksldjump"/>
          </p:cNvPr>
          <p:cNvSpPr/>
          <p:nvPr/>
        </p:nvSpPr>
        <p:spPr>
          <a:xfrm>
            <a:off x="1519004" y="4082321"/>
            <a:ext cx="2998033" cy="509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600" dirty="0" smtClean="0"/>
              <a:t> 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Ветер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Прямоугольник 6">
            <a:hlinkClick r:id="rId6" action="ppaction://hlinksldjump"/>
          </p:cNvPr>
          <p:cNvSpPr/>
          <p:nvPr/>
        </p:nvSpPr>
        <p:spPr>
          <a:xfrm>
            <a:off x="1506512" y="4759376"/>
            <a:ext cx="2998033" cy="509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600" dirty="0" smtClean="0"/>
              <a:t> 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Облачность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Прямоугольник 7">
            <a:hlinkClick r:id="rId7" action="ppaction://hlinksldjump"/>
          </p:cNvPr>
          <p:cNvSpPr/>
          <p:nvPr/>
        </p:nvSpPr>
        <p:spPr>
          <a:xfrm>
            <a:off x="1524000" y="5511383"/>
            <a:ext cx="2998033" cy="509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600" dirty="0" smtClean="0"/>
              <a:t> 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Осадки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98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Четыре сезона 16 x 9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16309010_TF04001541.potx" id="{92F0B805-10A8-4F4D-BAA9-DB348670453A}" vid="{0D9BA8FA-57A9-48B7-8CF3-07AC00661B41}"/>
    </a:ext>
  </a:extLst>
</a:theme>
</file>

<file path=ppt/theme/theme2.xml><?xml version="1.0" encoding="utf-8"?>
<a:theme xmlns:a="http://schemas.openxmlformats.org/drawingml/2006/main" name="Тема Offic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сезонного праздника</Template>
  <TotalTime>496</TotalTime>
  <Words>466</Words>
  <Application>Microsoft Office PowerPoint</Application>
  <PresentationFormat>Произвольный</PresentationFormat>
  <Paragraphs>76</Paragraphs>
  <Slides>27</Slides>
  <Notes>6</Notes>
  <HiddenSlides>5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Четыре сезона 16 x 9</vt:lpstr>
      <vt:lpstr>Что мы знаем о погоде</vt:lpstr>
      <vt:lpstr>Актуальность: </vt:lpstr>
      <vt:lpstr>Цель работы</vt:lpstr>
      <vt:lpstr>  Задачи:</vt:lpstr>
      <vt:lpstr>Гипотеза: </vt:lpstr>
      <vt:lpstr>Немного теории</vt:lpstr>
      <vt:lpstr>Школьная метеостанция</vt:lpstr>
      <vt:lpstr>Презентация PowerPoint</vt:lpstr>
      <vt:lpstr>этапы нашей работы</vt:lpstr>
      <vt:lpstr>Презентация PowerPoint</vt:lpstr>
      <vt:lpstr>этапы нашей работы</vt:lpstr>
      <vt:lpstr>Выводы о погоде в декабре 2018 в 3 микрорайоне</vt:lpstr>
      <vt:lpstr>           3 этап Самодельные метеорологические приборы</vt:lpstr>
      <vt:lpstr>Самодельные приборы</vt:lpstr>
      <vt:lpstr>Самодельный барометр</vt:lpstr>
      <vt:lpstr>4 этап. Опрос «Как влияет погода на настроение и самочувствие людей?»</vt:lpstr>
      <vt:lpstr>Солнечная активность </vt:lpstr>
      <vt:lpstr>Связаны ли  изменения погоды и распространение некоторых заболеваний?</vt:lpstr>
      <vt:lpstr>Рекомендации для метеозависимых людей</vt:lpstr>
      <vt:lpstr>5. Заключение</vt:lpstr>
      <vt:lpstr>Мы планируем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работа  «Что мы знаем о погоде»</dc:title>
  <dc:creator>Мой компьютер</dc:creator>
  <cp:lastModifiedBy>Ученик)</cp:lastModifiedBy>
  <cp:revision>40</cp:revision>
  <dcterms:created xsi:type="dcterms:W3CDTF">2019-03-25T02:47:56Z</dcterms:created>
  <dcterms:modified xsi:type="dcterms:W3CDTF">2021-02-24T12:53:05Z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