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3" r:id="rId10"/>
    <p:sldId id="266" r:id="rId11"/>
    <p:sldId id="268" r:id="rId12"/>
    <p:sldId id="269" r:id="rId13"/>
    <p:sldId id="274" r:id="rId14"/>
    <p:sldId id="27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107823" y="910585"/>
            <a:ext cx="7766936" cy="1646302"/>
          </a:xfrm>
        </p:spPr>
        <p:txBody>
          <a:bodyPr/>
          <a:lstStyle/>
          <a:p>
            <a:pPr algn="ctr"/>
            <a:r>
              <a:rPr lang="ru-RU" sz="4800" dirty="0" smtClean="0"/>
              <a:t>Проект</a:t>
            </a:r>
            <a:br>
              <a:rPr lang="ru-RU" sz="4800" dirty="0" smtClean="0"/>
            </a:br>
            <a:r>
              <a:rPr lang="ru-RU" sz="4800" dirty="0" smtClean="0"/>
              <a:t>Английская </a:t>
            </a:r>
            <a:r>
              <a:rPr lang="ru-RU" sz="4800" dirty="0" err="1" smtClean="0"/>
              <a:t>анималистика</a:t>
            </a:r>
            <a:endParaRPr lang="ru-RU" sz="4800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841918" y="3870528"/>
            <a:ext cx="7766936" cy="1096899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Проект выполнила: учитель  английского языка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</a:rPr>
              <a:t>Шуварова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М.И. МБОУ СОШ №9 г.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Чехов</a:t>
            </a:r>
          </a:p>
          <a:p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2019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год</a:t>
            </a:r>
          </a:p>
          <a:p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2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2528" y="351617"/>
            <a:ext cx="109083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УИЛЬЯМ ХОГАРТ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992" y="1053802"/>
            <a:ext cx="4394716" cy="57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47" y="0"/>
            <a:ext cx="5773412" cy="66696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37" y="0"/>
            <a:ext cx="5791702" cy="66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010" y="0"/>
            <a:ext cx="109083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Джордж </a:t>
            </a:r>
            <a:r>
              <a:rPr lang="ru-RU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Стаббс</a:t>
            </a: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(1724–1806)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141" y="707886"/>
            <a:ext cx="4542960" cy="596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9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2" y="288224"/>
            <a:ext cx="6657411" cy="40663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762" y="49088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Джордж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Стаббс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, Кобылы и жеребята на фоне речного пейзажа, 1763 - 1768, Галерея Тейт, Лондон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852" y="288226"/>
            <a:ext cx="5270899" cy="40663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11155" y="477037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Джордж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Стаббс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, Кобылы и жеребята, пугающиеся надвигающейся грозы, 1764 - 1765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Собрание Барбары Уорд, виконтессы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Уитли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Лондон</a:t>
            </a:r>
          </a:p>
        </p:txBody>
      </p:sp>
    </p:spTree>
    <p:extLst>
      <p:ext uri="{BB962C8B-B14F-4D97-AF65-F5344CB8AC3E}">
        <p14:creationId xmlns:p14="http://schemas.microsoft.com/office/powerpoint/2010/main" val="8309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2378" y="417113"/>
            <a:ext cx="89679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Анималистический жанр — не просто отображение животного мира, не просто картины, впитавшие любовь писавших их художников, это еще и повод, и призыв задуматься лишний раз о причастности к отображенному миру, о невероятно тесной с ним связи, о том, насколько хрупок он, этот мир и как зависим от нас с вами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90659"/>
            <a:ext cx="8596668" cy="665409"/>
          </a:xfrm>
        </p:spPr>
        <p:txBody>
          <a:bodyPr/>
          <a:lstStyle/>
          <a:p>
            <a:r>
              <a:rPr lang="ru-RU" dirty="0"/>
              <a:t>Анимализм: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56068"/>
            <a:ext cx="9368187" cy="207656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Анимали́стика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(Анималистический жанр), иногда также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Анимали́зм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(от лат.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animal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— животное) — жанр изобразительного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искусства,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основным объектом которого являются животные, главным образом в живописи, фотографии, скульптуре, графике и реже в декоративном искусстве. 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Главной задачей анималиста могут быть как точность изображения животного, так и художественно-образные характеристики, включая декоративную выразительность или наделение животных присущими людям чертами, поступками и переживаниями (например, изображение антропоморфных персонажей сказок и басен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80365" y="3641659"/>
            <a:ext cx="8596668" cy="9410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dirty="0"/>
              <a:t>Анималистический жанр условно можно разделить на два направления: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80365" y="4418685"/>
            <a:ext cx="8596668" cy="2439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естественнонаучное</a:t>
            </a: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художественное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90659"/>
            <a:ext cx="8596668" cy="665409"/>
          </a:xfrm>
        </p:spPr>
        <p:txBody>
          <a:bodyPr/>
          <a:lstStyle/>
          <a:p>
            <a:r>
              <a:rPr lang="ru-RU" dirty="0" smtClean="0"/>
              <a:t>Цель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182" y="1156038"/>
            <a:ext cx="8596668" cy="207656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отразить особенности английской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анималистики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в различные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периоды;</a:t>
            </a: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познакомиться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с величайшими мастерами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британского искусства.</a:t>
            </a:r>
          </a:p>
          <a:p>
            <a:pPr marL="0" indent="0">
              <a:buNone/>
            </a:pP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77334" y="3265113"/>
            <a:ext cx="8596668" cy="6654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Задачи проекта: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77334" y="4206183"/>
            <a:ext cx="8596668" cy="24393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Найти и проанализировать информацию об анималистическом жанре в английской живописи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Охарактеризовать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наиболее известных художников-анималистов Великобритании; показать их вклад в мировое искусство; 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определить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их краткие биографии.</a:t>
            </a:r>
          </a:p>
        </p:txBody>
      </p:sp>
    </p:spTree>
    <p:extLst>
      <p:ext uri="{BB962C8B-B14F-4D97-AF65-F5344CB8AC3E}">
        <p14:creationId xmlns:p14="http://schemas.microsoft.com/office/powerpoint/2010/main" val="13041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2528" y="647831"/>
            <a:ext cx="1090830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АНГЛИЙСКИЙ </a:t>
            </a: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ЖИВОПИСЕЦ-АНИМАЛИСТ</a:t>
            </a:r>
          </a:p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CHARLES BURTON BARBER.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419" y="1971270"/>
            <a:ext cx="3334162" cy="43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3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363" y="0"/>
            <a:ext cx="7620660" cy="55234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59358" y="55596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Charles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Burton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Barber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British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1845-1894)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Gelert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1884 г.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Reading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Museum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United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Kingdom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64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9471218" cy="1644203"/>
          </a:xfrm>
        </p:spPr>
        <p:txBody>
          <a:bodyPr>
            <a:noAutofit/>
          </a:bodyPr>
          <a:lstStyle/>
          <a:p>
            <a:r>
              <a:rPr lang="ru-RU" sz="2000" dirty="0"/>
              <a:t>Сказка о верном псе </a:t>
            </a:r>
            <a:r>
              <a:rPr lang="ru-RU" sz="2000" dirty="0" smtClean="0"/>
              <a:t>встречается во многих странах, также </a:t>
            </a:r>
            <a:r>
              <a:rPr lang="ru-RU" sz="2000" dirty="0"/>
              <a:t>в сборниках «Роман о семи мудрецах» и «Мачехины наветы». Из всего этого следует вывод, что всё новое в истории – это хорошо забытое старое. И все же, памятник собаке именно из этой истории установлен только в Англии…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4029" y="2392408"/>
            <a:ext cx="4919438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849" y="158840"/>
            <a:ext cx="8596668" cy="13208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                        Работы 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            Чарльза </a:t>
            </a:r>
            <a:r>
              <a:rPr lang="ru-RU" sz="2400" b="1" dirty="0"/>
              <a:t>Бартона </a:t>
            </a:r>
            <a:r>
              <a:rPr lang="ru-RU" sz="2400" b="1" dirty="0" err="1"/>
              <a:t>Барбера</a:t>
            </a:r>
            <a:r>
              <a:rPr lang="ru-RU" sz="2400" b="1" dirty="0"/>
              <a:t>. </a:t>
            </a:r>
            <a:br>
              <a:rPr lang="ru-RU" sz="2400" b="1" dirty="0"/>
            </a:br>
            <a:r>
              <a:rPr lang="ru-RU" sz="2400" b="1" dirty="0"/>
              <a:t/>
            </a:r>
            <a:br>
              <a:rPr lang="ru-RU" sz="2400" b="1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872" y="1326524"/>
            <a:ext cx="5634714" cy="42959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4872" y="56576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Charles Burton Barber (British, 1845-1894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Friend or Foe? (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Друг или враг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?)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410" y="1326524"/>
            <a:ext cx="5800754" cy="42776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77461" y="5675958"/>
            <a:ext cx="6096000" cy="6871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65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Charles Burton Barber (British, 1845-1894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650"/>
              </a:lnSpc>
              <a:spcAft>
                <a:spcPts val="1200"/>
              </a:spcAft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 to Wake Up (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Время просыпаться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1883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1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58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1820" y="0"/>
            <a:ext cx="102000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Брайтон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Ривьер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Briton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Riviere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868" y="779869"/>
            <a:ext cx="4816698" cy="591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5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140" y="139626"/>
            <a:ext cx="5264898" cy="6696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987" y="139626"/>
            <a:ext cx="5145360" cy="67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122</TotalTime>
  <Words>401</Words>
  <Application>Microsoft Office PowerPoint</Application>
  <PresentationFormat>Широкоэкранный</PresentationFormat>
  <Paragraphs>35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Wingdings 3</vt:lpstr>
      <vt:lpstr>Грань</vt:lpstr>
      <vt:lpstr>Проект Английская анималистика</vt:lpstr>
      <vt:lpstr>Анимализм:</vt:lpstr>
      <vt:lpstr>Цель проекта:</vt:lpstr>
      <vt:lpstr>Презентация PowerPoint</vt:lpstr>
      <vt:lpstr>Презентация PowerPoint</vt:lpstr>
      <vt:lpstr>Сказка о верном псе встречается во многих странах, также в сборниках «Роман о семи мудрецах» и «Мачехины наветы». Из всего этого следует вывод, что всё новое в истории – это хорошо забытое старое. И все же, памятник собаке именно из этой истории установлен только в Англии…  </vt:lpstr>
      <vt:lpstr>                        Работы              Чарльза Бартона Барбера. 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Английская анималистика</dc:title>
  <dc:creator>Павел</dc:creator>
  <cp:lastModifiedBy>Павел</cp:lastModifiedBy>
  <cp:revision>20</cp:revision>
  <dcterms:created xsi:type="dcterms:W3CDTF">2016-10-23T11:28:26Z</dcterms:created>
  <dcterms:modified xsi:type="dcterms:W3CDTF">2020-06-22T12:37:56Z</dcterms:modified>
</cp:coreProperties>
</file>