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A09F6-600C-4FA9-A834-55684248663F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FA33F-0B0E-4093-B754-661470736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800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FA33F-0B0E-4093-B754-661470736A7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717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2BF9-D313-4C34-8A87-F4821E5C0E95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5B8DB-7BB5-4DE6-8315-783EA1F6CC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2BF9-D313-4C34-8A87-F4821E5C0E95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5B8DB-7BB5-4DE6-8315-783EA1F6CC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2BF9-D313-4C34-8A87-F4821E5C0E95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5B8DB-7BB5-4DE6-8315-783EA1F6CC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2BF9-D313-4C34-8A87-F4821E5C0E95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5B8DB-7BB5-4DE6-8315-783EA1F6CC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2BF9-D313-4C34-8A87-F4821E5C0E95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5B8DB-7BB5-4DE6-8315-783EA1F6CC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2BF9-D313-4C34-8A87-F4821E5C0E95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5B8DB-7BB5-4DE6-8315-783EA1F6CC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2BF9-D313-4C34-8A87-F4821E5C0E95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5B8DB-7BB5-4DE6-8315-783EA1F6CC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2BF9-D313-4C34-8A87-F4821E5C0E95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5B8DB-7BB5-4DE6-8315-783EA1F6CC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2BF9-D313-4C34-8A87-F4821E5C0E95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5B8DB-7BB5-4DE6-8315-783EA1F6CC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2BF9-D313-4C34-8A87-F4821E5C0E95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5B8DB-7BB5-4DE6-8315-783EA1F6CC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2BF9-D313-4C34-8A87-F4821E5C0E95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5B8DB-7BB5-4DE6-8315-783EA1F6CC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E2BF9-D313-4C34-8A87-F4821E5C0E95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5B8DB-7BB5-4DE6-8315-783EA1F6CC2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1728192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Продуктовые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(продовольственные)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магазины.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12976"/>
            <a:ext cx="6400800" cy="24258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Ирина\Desktop\kisspng-grocery-store-supermarket-cartoon-shopping-bag-supermarket-shopping-5a6b38adc42307.49044515151697630180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08920"/>
            <a:ext cx="777686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мясо и мясные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продукты;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42" name="Picture 2" descr="C:\Users\Ирина\Desktop\depositphotos_155036644-stock-photo-meat-products-including-ham-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704856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043890" cy="113191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рыба, морепродукты, рыбная продукция;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1266" name="Picture 2" descr="C:\Users\Ирина\Desktop\P1380911-min-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196752"/>
            <a:ext cx="7776864" cy="55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молочные продукты;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2290" name="Picture 2" descr="C:\Users\Ирина\Desktop\depositphotos_188610086-stock-photo-milk-products-tasty-healthy-dai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5"/>
            <a:ext cx="7848872" cy="547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вкусовые товары –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чай, кофе, напитки, пряности и приправы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3314" name="Picture 2" descr="C:\Users\Ирина\Desktop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2952328" cy="211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Ирина\Desktop\eda-frukty-napitki-269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780928"/>
            <a:ext cx="460851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Отделы в продуктовых магазинах.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3" descr="C:\Users\Ирина\Desktop\depositphotos_2169440-stock-photo-modern-supermarket-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84887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Хлебобулочный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5362" name="Picture 2" descr="C:\Users\Ирина\Desktop\depositphotos_26042733-stock-photo-bakery-produc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99288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71448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отделе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Бакалея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собраны товары, не требующие особых условий хранения: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929222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различные сорта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муки;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крупы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греча, манка, овсянка, рис, пшено и другие;</a:t>
            </a:r>
          </a:p>
          <a:p>
            <a:pPr lvl="0"/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макаронные изделия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спагетти, вермишель, лапша,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рожки;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различные виды специй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сахар, соль, сода, уксус;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сухие завтраки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мюсли, подушечки, кукурузные и зерновые хлопья;</a:t>
            </a:r>
          </a:p>
          <a:p>
            <a:pPr lvl="0"/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продукты быстрого приготовления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–лапша, каши, супы, пюре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кетчупы и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соусы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астительные масла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6386" name="Picture 2" descr="C:\Users\Ирина\Desktop\images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541" y="260648"/>
            <a:ext cx="1370459" cy="302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Ирина\Desktop\images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963438"/>
            <a:ext cx="3672408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отделе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Гастрономия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находятся продукты питания ,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готовые к употреблению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мясные и рыбные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деликатесы;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мясные и рыбные консервы с длительным сроком хранения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масло сливочное и топленое,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маргарин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плавленые и традиционные сыры;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самый популярный соус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майонез.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3" descr="C:\Users\Ирина\Desktop\5a57d39fdd1dc53e8279_content_big_87fde87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810521"/>
            <a:ext cx="4968552" cy="193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отделу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Кулинария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относятся продукты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не требующие дополнительной кулинарной обработки мясные и рыбные готовые блюда;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овощные, мясные, рыбные готовые салаты;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бутерброды;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соленья;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вареные овощи.</a:t>
            </a:r>
          </a:p>
          <a:p>
            <a:endParaRPr lang="ru-RU" dirty="0"/>
          </a:p>
        </p:txBody>
      </p:sp>
      <p:pic>
        <p:nvPicPr>
          <p:cNvPr id="24578" name="Picture 2" descr="C:\Users\Ирина\Desktop\no-translate-detected_1147-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61727"/>
            <a:ext cx="4391729" cy="331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 descr="C:\Users\Ирина\Desktop\images (10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21287"/>
            <a:ext cx="3024336" cy="182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/>
              <a:t> </a:t>
            </a:r>
            <a:br>
              <a:rPr lang="ru-RU" dirty="0"/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отделе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Мясо, птица, яйцо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находятся следующие продовольственные товары: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свежее мясо, охлажденное и замороженное;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охлажденная и замороженная птица;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субпродукты;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фарш и другие рубленые и натуральные полуфабрикаты;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куриное и перепелиное яйцо различных категорий.</a:t>
            </a:r>
          </a:p>
          <a:p>
            <a:endParaRPr lang="ru-RU" dirty="0"/>
          </a:p>
        </p:txBody>
      </p:sp>
      <p:pic>
        <p:nvPicPr>
          <p:cNvPr id="17410" name="Picture 2" descr="C:\Users\Ирина\Desktop\depositphotos_92973624-stock-photo-meat-products-including-ham-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941168"/>
            <a:ext cx="468052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Каждый день мы сталкиваемся с необходимостью покупки продуктов питания для нашего стола.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Ирина\Desktop\depositphotos_208640134-stock-photo-top-view-croissant-cup-coff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35292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отделу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Рыба и морепродукты относятся: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свежая и замороженная рыба, а также филе в различной упаковке;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свежие и варено-замороженные морепродукты - кальмары, креветки, мидии, гребешки, улитки;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мороженная рыбная икра и фарш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8434" name="Picture 2" descr="C:\Users\Ирина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625463"/>
            <a:ext cx="4680520" cy="204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отделе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Фрукты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, овощи, грибы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находятся следующие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продукты питания: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овощные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фруктово-ягодные и грибные консервы;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различные виды свежих овощей, фруктов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грибов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19458" name="Picture 2" descr="C:\Users\Ирина\Desktop\0056a49758116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212976"/>
            <a:ext cx="5511088" cy="321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Ирина\Desktop\1277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6" y="476672"/>
            <a:ext cx="1321534" cy="125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Молочный отдел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C:\Users\Ирина\Desktop\depositphotos_5576188-stock-photo-fresh-dairy-produc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43252"/>
            <a:ext cx="8483089" cy="508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Кондитерский отдел.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C:\Users\Ирина\Desktop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42493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81754"/>
            <a:ext cx="8229600" cy="172716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Напитки.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3" descr="C:\Users\Ирина\Desktop\longmix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868" y="3390469"/>
            <a:ext cx="6280760" cy="333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C:\Users\Ирина\Desktop\images (1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3004"/>
            <a:ext cx="1892665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 descr="C:\Users\Ирина\Desktop\pet-soda-cold-drinks-bottles-500x5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428" y="764704"/>
            <a:ext cx="333375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Пища является источником энергии для организма человека, а также участником обмена веществ и строительным материалом для тела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Ирина\Desktop\3510640_1140x8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49694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u="sng" dirty="0">
                <a:latin typeface="Times New Roman" pitchFamily="18" charset="0"/>
                <a:cs typeface="Times New Roman" pitchFamily="18" charset="0"/>
              </a:rPr>
              <a:t>Виды продуктов питания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Классификация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продовольственных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товаров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по назначению: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продукция массового потребления (изготовленная с помощью традиционных технологий);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диетическая и лечебно-профилактическая продукция;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детское питание (для детей до трех лет).</a:t>
            </a:r>
          </a:p>
          <a:p>
            <a:endParaRPr lang="ru-RU" dirty="0"/>
          </a:p>
        </p:txBody>
      </p:sp>
      <p:pic>
        <p:nvPicPr>
          <p:cNvPr id="4098" name="Picture 2" descr="C:\Users\Ирина\Desktop\images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8" y="0"/>
            <a:ext cx="940494" cy="227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По химическому составу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продукты питания подразделяются на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5184576"/>
          </a:xfrm>
        </p:spPr>
        <p:txBody>
          <a:bodyPr/>
          <a:lstStyle/>
          <a:p>
            <a:pPr lvl="0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белковые;</a:t>
            </a:r>
          </a:p>
          <a:p>
            <a:pPr lvl="0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жировые;</a:t>
            </a:r>
          </a:p>
          <a:p>
            <a:pPr lvl="0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углеводные;</a:t>
            </a:r>
          </a:p>
          <a:p>
            <a:pPr lvl="0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минеральные.</a:t>
            </a:r>
          </a:p>
          <a:p>
            <a:endParaRPr lang="ru-RU" dirty="0"/>
          </a:p>
        </p:txBody>
      </p:sp>
      <p:pic>
        <p:nvPicPr>
          <p:cNvPr id="5122" name="Picture 2" descr="C:\Users\Ирина\Desktop\pishevoi-poveden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59603"/>
            <a:ext cx="8784976" cy="288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Согласно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товароведной классификации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выделяются следующие </a:t>
            </a:r>
            <a:r>
              <a:rPr lang="ru-RU" sz="3100" b="1" u="sng" dirty="0">
                <a:latin typeface="Times New Roman" pitchFamily="18" charset="0"/>
                <a:cs typeface="Times New Roman" pitchFamily="18" charset="0"/>
              </a:rPr>
              <a:t>виды продуктов питания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7" name="Picture 3" descr="C:\Users\Ирина\Desktop\depositphotos_140333964-stock-photo-foods-highest-in-fib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727280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зерномучные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продукты;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170" name="Picture 2" descr="C:\Users\Ирина\Desktop\depositphotos_20866715-stock-photo-different-types-of-bread-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06" y="1196752"/>
            <a:ext cx="8683665" cy="551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фрукты, овощи, грибы</a:t>
            </a:r>
            <a:r>
              <a:rPr lang="ru-RU" dirty="0"/>
              <a:t>;</a:t>
            </a:r>
            <a:br>
              <a:rPr lang="ru-RU" dirty="0"/>
            </a:br>
            <a:endParaRPr lang="ru-RU" dirty="0"/>
          </a:p>
        </p:txBody>
      </p:sp>
      <p:pic>
        <p:nvPicPr>
          <p:cNvPr id="8194" name="Picture 2" descr="C:\Users\Ирина\Desktop\0056a49758116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8255001" cy="565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сахар, мед, кондитерские изделия;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Ирина\Desktop\depositphotos_24702925-stock-photo-mix-of-sweet-cookies-clo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3017">
            <a:off x="394277" y="1781330"/>
            <a:ext cx="4540378" cy="346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Ирина\Desktop\Без назван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4193">
            <a:off x="5450610" y="1455865"/>
            <a:ext cx="3263867" cy="271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106</TotalTime>
  <Words>406</Words>
  <Application>Microsoft Office PowerPoint</Application>
  <PresentationFormat>Экран (4:3)</PresentationFormat>
  <Paragraphs>61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Продуктовые (продовольственные) магазины.</vt:lpstr>
      <vt:lpstr>Каждый день мы сталкиваемся с необходимостью покупки продуктов питания для нашего стола.</vt:lpstr>
      <vt:lpstr>Пища является источником энергии для организма человека, а также участником обмена веществ и строительным материалом для тела</vt:lpstr>
      <vt:lpstr>Виды продуктов питания </vt:lpstr>
      <vt:lpstr>По химическому составу продукты питания подразделяются на </vt:lpstr>
      <vt:lpstr>Согласно товароведной классификации выделяются следующие виды продуктов питания: </vt:lpstr>
      <vt:lpstr>зерномучные продукты; </vt:lpstr>
      <vt:lpstr>фрукты, овощи, грибы; </vt:lpstr>
      <vt:lpstr>сахар, мед, кондитерские изделия; </vt:lpstr>
      <vt:lpstr>мясо и мясные продукты; </vt:lpstr>
      <vt:lpstr>рыба, морепродукты, рыбная продукция; </vt:lpstr>
      <vt:lpstr>молочные продукты; </vt:lpstr>
      <vt:lpstr>вкусовые товары – чай, кофе, напитки, пряности и приправы. </vt:lpstr>
      <vt:lpstr>Отделы в продуктовых магазинах.</vt:lpstr>
      <vt:lpstr>Хлебобулочный.</vt:lpstr>
      <vt:lpstr>В отделе Бакалея собраны товары, не требующие особых условий хранения:</vt:lpstr>
      <vt:lpstr>В отделе Гастрономия находятся продукты питания , готовые к употреблению</vt:lpstr>
      <vt:lpstr>К отделу Кулинария относятся продукты: </vt:lpstr>
      <vt:lpstr>  В отделе Мясо, птица, яйцо находятся следующие продовольственные товары: </vt:lpstr>
      <vt:lpstr>К отделу Рыба и морепродукты относятся: </vt:lpstr>
      <vt:lpstr>В отделе Фрукты, овощи, грибы находятся следующие продукты питания: </vt:lpstr>
      <vt:lpstr>Молочный отдел </vt:lpstr>
      <vt:lpstr>Кондитерский отдел.</vt:lpstr>
      <vt:lpstr>Напитки.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Продуктовые (продовольственные) магазины.</dc:title>
  <dc:creator>скош3</dc:creator>
  <cp:lastModifiedBy>Ирина</cp:lastModifiedBy>
  <cp:revision>7</cp:revision>
  <dcterms:created xsi:type="dcterms:W3CDTF">2018-11-21T01:53:20Z</dcterms:created>
  <dcterms:modified xsi:type="dcterms:W3CDTF">2018-11-20T14:07:29Z</dcterms:modified>
</cp:coreProperties>
</file>