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0941-91BD-4610-9F26-677D5312FAE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A8D88-1E23-4021-A5E3-75B4B47521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7;&#1072;&#1079;&#1086;&#1085;&#1086;&#1074;&#1072;\&#1043;&#1080;&#1084;&#1085;%20&#1050;&#1080;&#1090;&#1072;&#1103;%20-%20&#1043;&#1080;&#1084;&#1085;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1portable.ru/uploads/posts/2010-01/1263826472_drevnyy_bumaga1801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428604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Тема</a:t>
            </a:r>
            <a:r>
              <a:rPr lang="en-US" dirty="0" smtClean="0"/>
              <a:t>  </a:t>
            </a:r>
            <a:r>
              <a:rPr lang="ru-RU" dirty="0" smtClean="0"/>
              <a:t>Китай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Работу выполнил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</a:t>
            </a:r>
            <a:r>
              <a:rPr lang="ru-RU" dirty="0" err="1" smtClean="0"/>
              <a:t>Камакин</a:t>
            </a:r>
            <a:r>
              <a:rPr lang="ru-RU" dirty="0" smtClean="0"/>
              <a:t> Кирилл</a:t>
            </a:r>
          </a:p>
          <a:p>
            <a:r>
              <a:rPr lang="ru-RU" dirty="0" smtClean="0"/>
              <a:t>                                                     Ученик 3б класса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нам пришло из древнего Китая.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европейцам пришло из Древнего Китая:</a:t>
            </a:r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шёлк,бумага,фасфор,компас</a:t>
            </a:r>
            <a:r>
              <a:rPr lang="ru-RU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Долгое время в Риме и Греции и не подозревали о существовании Китая</a:t>
            </a:r>
          </a:p>
          <a:p>
            <a:r>
              <a:rPr lang="ru-RU" dirty="0" smtClean="0"/>
              <a:t>Среднюю Азию направили чиновника </a:t>
            </a:r>
            <a:r>
              <a:rPr lang="ru-RU" dirty="0" err="1" smtClean="0"/>
              <a:t>Чжан</a:t>
            </a:r>
            <a:r>
              <a:rPr lang="ru-RU" dirty="0" smtClean="0"/>
              <a:t> </a:t>
            </a:r>
            <a:r>
              <a:rPr lang="ru-RU" dirty="0" err="1" smtClean="0"/>
              <a:t>Цяня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900igr.net/up/datas/157780/0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китай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xn--36-6kchzf.xn--p1ai/wp-content/uploads/2014/10/Viza-v-Kitaj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635795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Гимн Китая</a:t>
            </a:r>
            <a:endParaRPr lang="ru-RU" dirty="0"/>
          </a:p>
        </p:txBody>
      </p:sp>
      <p:pic>
        <p:nvPicPr>
          <p:cNvPr id="5" name="Гимн Китая - Гимн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1000108"/>
            <a:ext cx="8786842" cy="585789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2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Спасибо за внимание!!!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</TotalTime>
  <Words>58</Words>
  <PresentationFormat>Экран (4:3)</PresentationFormat>
  <Paragraphs>22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Слайд 1</vt:lpstr>
      <vt:lpstr>Что нам пришло из древнего Китая.</vt:lpstr>
      <vt:lpstr>Слайд 3</vt:lpstr>
      <vt:lpstr>Слайд 4</vt:lpstr>
      <vt:lpstr>китай</vt:lpstr>
      <vt:lpstr>Гимн Китая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2003-12-31T22:38:37Z</dcterms:modified>
</cp:coreProperties>
</file>