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Притяжательные местоимения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Проверочная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2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9302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Familie</a:t>
            </a:r>
            <a:r>
              <a:rPr lang="en-US" dirty="0" smtClean="0"/>
              <a:t>, Die </a:t>
            </a:r>
            <a:r>
              <a:rPr lang="en-US" dirty="0" err="1" smtClean="0"/>
              <a:t>Eltern</a:t>
            </a:r>
            <a:r>
              <a:rPr lang="en-US" dirty="0" smtClean="0"/>
              <a:t>, Der </a:t>
            </a:r>
            <a:r>
              <a:rPr lang="en-US" dirty="0" err="1" smtClean="0"/>
              <a:t>Bruder</a:t>
            </a:r>
            <a:r>
              <a:rPr lang="en-US" dirty="0" smtClean="0"/>
              <a:t>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Die </a:t>
            </a:r>
            <a:r>
              <a:rPr lang="en-US" dirty="0" err="1" smtClean="0"/>
              <a:t>Tante</a:t>
            </a:r>
            <a:r>
              <a:rPr lang="en-US" dirty="0" smtClean="0"/>
              <a:t>, Der </a:t>
            </a:r>
            <a:r>
              <a:rPr lang="en-US" dirty="0" err="1" smtClean="0"/>
              <a:t>Onkel</a:t>
            </a:r>
            <a:r>
              <a:rPr lang="en-US" dirty="0" smtClean="0"/>
              <a:t>, Die </a:t>
            </a:r>
            <a:r>
              <a:rPr lang="en-US" dirty="0" err="1" smtClean="0"/>
              <a:t>Schwester</a:t>
            </a:r>
            <a:r>
              <a:rPr lang="en-US" dirty="0" smtClean="0"/>
              <a:t>,   </a:t>
            </a:r>
            <a:br>
              <a:rPr lang="en-US" dirty="0" smtClean="0"/>
            </a:br>
            <a:r>
              <a:rPr lang="en-US" dirty="0" smtClean="0"/>
              <a:t>Die Mutter, Die Oma</a:t>
            </a:r>
            <a:r>
              <a:rPr lang="en-US" smtClean="0"/>
              <a:t>, Der </a:t>
            </a:r>
            <a:r>
              <a:rPr lang="en-US" dirty="0" err="1" smtClean="0"/>
              <a:t>Opa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276872"/>
            <a:ext cx="7859216" cy="3849291"/>
          </a:xfrm>
        </p:spPr>
        <p:txBody>
          <a:bodyPr numCol="2"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Её мама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Наш папа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Его сестра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Моя тётя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Её дедушка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Мой дядя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Наша семья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Мои родители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Твоя мама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Твой дядя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Наша бабушка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Его семья </a:t>
            </a:r>
          </a:p>
        </p:txBody>
      </p:sp>
    </p:spTree>
    <p:extLst>
      <p:ext uri="{BB962C8B-B14F-4D97-AF65-F5344CB8AC3E}">
        <p14:creationId xmlns:p14="http://schemas.microsoft.com/office/powerpoint/2010/main" val="232068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37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Притяжательные местоимения</vt:lpstr>
      <vt:lpstr>Die Familie, Die Eltern, Der Bruder,  Die Tante, Der Onkel, Die Schwester,    Die Mutter, Die Oma, Der Opa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Притяжательные местоимения</dc:title>
  <dc:creator>Учитель</dc:creator>
  <cp:lastModifiedBy>NETBOOK93-10</cp:lastModifiedBy>
  <cp:revision>3</cp:revision>
  <dcterms:created xsi:type="dcterms:W3CDTF">2018-04-26T05:51:59Z</dcterms:created>
  <dcterms:modified xsi:type="dcterms:W3CDTF">2018-04-26T06:18:04Z</dcterms:modified>
</cp:coreProperties>
</file>