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97" r:id="rId3"/>
    <p:sldId id="281" r:id="rId4"/>
    <p:sldId id="293" r:id="rId5"/>
    <p:sldId id="296" r:id="rId6"/>
    <p:sldId id="319" r:id="rId7"/>
    <p:sldId id="307" r:id="rId8"/>
    <p:sldId id="320" r:id="rId9"/>
    <p:sldId id="321" r:id="rId10"/>
    <p:sldId id="322" r:id="rId11"/>
    <p:sldId id="314" r:id="rId12"/>
    <p:sldId id="287" r:id="rId13"/>
    <p:sldId id="315" r:id="rId14"/>
    <p:sldId id="316" r:id="rId15"/>
    <p:sldId id="317" r:id="rId16"/>
    <p:sldId id="309" r:id="rId17"/>
    <p:sldId id="318" r:id="rId18"/>
    <p:sldId id="32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033" autoAdjust="0"/>
  </p:normalViewPr>
  <p:slideViewPr>
    <p:cSldViewPr>
      <p:cViewPr varScale="1">
        <p:scale>
          <a:sx n="73" d="100"/>
          <a:sy n="73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7FFE7-7F1A-4663-8A62-8F59622A14FF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10C8C-F1A6-408C-8A23-237766647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4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10C8C-F1A6-408C-8A23-237766647B1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38C40-797B-4B24-B49F-B163FCC0CA29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51F1-D612-46D1-B8D1-56C0D6F70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101042" cy="15716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 на уроках в начальных классах.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2428868"/>
            <a:ext cx="4177604" cy="4240492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Учитель\Desktop\фото луиза\PBIdzJs29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"/>
            <a:ext cx="8856984" cy="687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9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i="1" dirty="0" smtClean="0">
                <a:solidFill>
                  <a:srgbClr val="002060"/>
                </a:solidFill>
                <a:latin typeface="TruthCYR Regular" pitchFamily="50" charset="-52"/>
                <a:cs typeface="Times New Roman" pitchFamily="18" charset="0"/>
              </a:rPr>
              <a:t>Вставки о здоровье»</a:t>
            </a:r>
            <a:endParaRPr lang="ru-RU" sz="5400" b="1" i="1" dirty="0">
              <a:solidFill>
                <a:srgbClr val="002060"/>
              </a:solidFill>
              <a:latin typeface="TruthCYR Regular" pitchFamily="50" charset="-52"/>
              <a:cs typeface="Times New Roman" pitchFamily="18" charset="0"/>
            </a:endParaRPr>
          </a:p>
        </p:txBody>
      </p:sp>
      <p:pic>
        <p:nvPicPr>
          <p:cNvPr id="6" name="Picture 2" descr="C:\Users\Алексей\Desktop\butterfly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192"/>
            <a:ext cx="1511003" cy="142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Учитель\Desktop\rp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5" y="1600200"/>
            <a:ext cx="350594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Учитель\Desktop\cove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47" y="1600200"/>
            <a:ext cx="33731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Тренажер В.Ф.Базарного</a:t>
            </a:r>
            <a:endParaRPr lang="ru-RU" dirty="0"/>
          </a:p>
        </p:txBody>
      </p:sp>
      <p:pic>
        <p:nvPicPr>
          <p:cNvPr id="6" name="Picture 4" descr="articles/312963/image1.jpg (13753 byte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643050"/>
            <a:ext cx="7208159" cy="457203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Офтальмотренажеры</a:t>
            </a:r>
            <a:endParaRPr lang="ru-RU" dirty="0"/>
          </a:p>
        </p:txBody>
      </p:sp>
      <p:pic>
        <p:nvPicPr>
          <p:cNvPr id="4098" name="Picture 2" descr="C:\Users\Учитель\Desktop\screen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9344143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uprazhneniya-dlya-glaz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Учитель\Desktop\0007-00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0"/>
            <a:ext cx="8856983" cy="66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3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Пальчикова</a:t>
            </a:r>
            <a:r>
              <a:rPr lang="ru-RU" sz="5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гимнастика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Учитель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Опыт показывает, что использование </a:t>
            </a:r>
            <a:r>
              <a:rPr lang="ru-RU" sz="2800" b="1" i="1" dirty="0" err="1"/>
              <a:t>здоровьесберегающих</a:t>
            </a:r>
            <a:r>
              <a:rPr lang="ru-RU" sz="2800" b="1" i="1" dirty="0"/>
              <a:t> технологий в учебном процессе позволяет учащим</a:t>
            </a:r>
            <a:r>
              <a:rPr lang="ru-RU" sz="2800" dirty="0"/>
              <a:t>ся: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более успешно адаптироваться в образовательном и социальном пространстве</a:t>
            </a:r>
          </a:p>
          <a:p>
            <a:r>
              <a:rPr lang="ru-RU" dirty="0" smtClean="0"/>
              <a:t>- раскрыть свои творческие способности</a:t>
            </a:r>
          </a:p>
          <a:p>
            <a:r>
              <a:rPr lang="ru-RU" dirty="0" smtClean="0"/>
              <a:t>- улучшить психологический климат в детском коллективе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68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900" b="1" i="1" dirty="0" smtClean="0">
                <a:solidFill>
                  <a:srgbClr val="002060"/>
                </a:solidFill>
              </a:rPr>
              <a:t>«</a:t>
            </a: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сделать ребёнка умным и рассудительным, </a:t>
            </a: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его </a:t>
            </a:r>
            <a:b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крепким и здоровым»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Ж.-Ж. Руссо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880787" y="90100"/>
            <a:ext cx="263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ексей\Desktop\1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09120"/>
            <a:ext cx="2212645" cy="221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0648"/>
            <a:ext cx="7960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«Научи детей стремиться  быть здоровыми!»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фото луиза\e7OtaVBxnz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98949"/>
            <a:ext cx="7776864" cy="49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784976" cy="6369050"/>
          </a:xfrm>
        </p:spPr>
        <p:txBody>
          <a:bodyPr/>
          <a:lstStyle/>
          <a:p>
            <a:pPr algn="l"/>
            <a:r>
              <a:rPr lang="ru-RU" dirty="0" smtClean="0"/>
              <a:t> 	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Конвенции о правах ребенка подчеркивается, что современное образование должно стать </a:t>
            </a:r>
            <a:r>
              <a:rPr lang="ru-RU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здоровьесберегающим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ФГОС второго поколения   определяет задачу сохранения и укрепления здоровья детей как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 приоритетных. </a:t>
            </a:r>
            <a:r>
              <a:rPr lang="ru-RU" dirty="0" smtClean="0"/>
              <a:t>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обеспечить школьнику возможность сохранения здоровья за период обучения в школе.</a:t>
            </a: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-679212"/>
            <a:ext cx="799288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работы с наибольшим эффектом для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сохранения и    укрепления здоровья;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условий ощущения у детей радости в процессе обучения;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-научить детей жить в гармонии с собой и окружающим миром.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74280"/>
            <a:ext cx="51480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уроке я сижу,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шумлю и не кричу.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Руку тихо поднимаю,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спросят – отвечаю.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сюда пришли учиться,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лениться, а трудиться.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9571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869160"/>
            <a:ext cx="1375988" cy="11668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Arial Black" pitchFamily="34" charset="0"/>
              </a:rPr>
              <a:t>Эмоциональный настрой</a:t>
            </a:r>
            <a:endParaRPr lang="ru-RU" b="1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Учитель\Desktop\фото луиза\yWFQ13hF4C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1" y="2780928"/>
            <a:ext cx="4818367" cy="39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Учитель\Desktop\32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7747"/>
            <a:ext cx="8784976" cy="688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учебной деятельности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628800"/>
            <a:ext cx="223224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опрос учащихся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2420888"/>
            <a:ext cx="216024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44208" y="1556792"/>
            <a:ext cx="21385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решение проблемных ситуаций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9552" y="5229200"/>
            <a:ext cx="1922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47864" y="4293096"/>
            <a:ext cx="201622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68144" y="5157192"/>
            <a:ext cx="27363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552" y="3501008"/>
            <a:ext cx="21602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 на вопросы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940152" y="3429000"/>
            <a:ext cx="266429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наглядных пособий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Учитель\Desktop\фото луиза\5h20eIMV--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Учитель\Desktop\фото луиза\Rgs35ypY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04448" cy="70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1186</TotalTime>
  <Words>137</Words>
  <Application>Microsoft Office PowerPoint</Application>
  <PresentationFormat>Экран (4:3)</PresentationFormat>
  <Paragraphs>52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  Применение здоровьесберегающих технологий  на уроках в начальных классах.</vt:lpstr>
      <vt:lpstr>Презентация PowerPoint</vt:lpstr>
      <vt:lpstr>  В Конвенции о правах ребенка подчеркивается, что современное образование должно стать здоровьесберегающим.    ФГОС второго поколения   определяет задачу сохранения и укрепления здоровья детей как одну из приоритетных.  </vt:lpstr>
      <vt:lpstr>Презентация PowerPoint</vt:lpstr>
      <vt:lpstr>Эмоциональный настрой</vt:lpstr>
      <vt:lpstr>Презентация PowerPoint</vt:lpstr>
      <vt:lpstr>Виды учебной деятельности</vt:lpstr>
      <vt:lpstr>Презентация PowerPoint</vt:lpstr>
      <vt:lpstr>Презентация PowerPoint</vt:lpstr>
      <vt:lpstr>Презентация PowerPoint</vt:lpstr>
      <vt:lpstr>«Вставки о здоровье»</vt:lpstr>
      <vt:lpstr>Тренажер В.Ф.Базарного</vt:lpstr>
      <vt:lpstr>Офтальмотренажеры</vt:lpstr>
      <vt:lpstr>Презентация PowerPoint</vt:lpstr>
      <vt:lpstr>Презентация PowerPoint</vt:lpstr>
      <vt:lpstr>«Пальчикова гимнастика»</vt:lpstr>
      <vt:lpstr>Презентация PowerPoint</vt:lpstr>
      <vt:lpstr>Опыт показывает, что использование здоровьесберегающих технологий в учебном процессе позволяет учащимся: </vt:lpstr>
      <vt:lpstr>       «Чтобы сделать ребёнка умным и рассудительным,  сделайте его  крепким и здоровым» Ж.-Ж. Руссо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Customer</cp:lastModifiedBy>
  <cp:revision>161</cp:revision>
  <dcterms:created xsi:type="dcterms:W3CDTF">2014-01-29T06:03:25Z</dcterms:created>
  <dcterms:modified xsi:type="dcterms:W3CDTF">2020-03-20T04:23:43Z</dcterms:modified>
</cp:coreProperties>
</file>