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5" r:id="rId8"/>
    <p:sldId id="266" r:id="rId9"/>
    <p:sldId id="268" r:id="rId10"/>
    <p:sldId id="269" r:id="rId11"/>
    <p:sldId id="270" r:id="rId12"/>
    <p:sldId id="267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40E"/>
    <a:srgbClr val="990000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FE0C87-D95B-4619-85F1-7172ECFA78A3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A97959-2273-4640-821D-1535A135F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231" y="1291468"/>
            <a:ext cx="7743852" cy="984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ПРЯНИЧНОЕ ЦАРСТВО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684" y="414908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 descr="https://cs5.livemaster.ru/storage/cb/60/a279f3f4ccb78f59f60fd983638d--suveniry-i-podarki-raspisnye-imbirnye-pryaniki-russkij-suv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4" y="4894059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1017" y="181200"/>
            <a:ext cx="6661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7 КЛАСС : «Приготовления изделий из теста»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8" name="Picture 24" descr="http://402km.ru/upload_files/user_470/zolotoe2/IMG_8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57" y="4894059"/>
            <a:ext cx="2736305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drunkguest.com/wp-content/uploads/2013/11/8bc1864029n4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9" y="3035161"/>
            <a:ext cx="2667560" cy="1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fiestino.ru/_pu/1/757558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4" y="2933396"/>
            <a:ext cx="2832249" cy="18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773" y="244667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ТСОШ№3: Авдиенко Г.Г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5725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 домашние 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Ингредиенты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300 г муки, 150 г сахара, по 1 ст. ложке меда и сливочного масла, молотая гвоздика и корица по вкусу, 1 ч. ложка соды, 1 яйцо, глазурь.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Растопить мед с сахаром, ароматическими веществами и маслом. В остывшую массу добавить муку, соду, яйцо и хорошо перемешать тесто на посыпанной мукой доске.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Затем раскатать корж толщиной 5 мм и вырезать стаканом или малыми формочками изделия.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Уложить их на смазанный жиром и посыпанный мукой противень.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Выпекать в духовке при 220°С 10 мин.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Готовые пряники полить глазурью и подсушить в духовке.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Перед выпечкой пряники можно посыпать измельченными орехами, слегка прижав их к изделию.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857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009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 заварные 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450 г муки, 300 г меда, 300 г сахара, 50 г сливочного масла, 1/2 ч. ложки пряностей, 1/2 ч. ложки соды, 2 яйца, 1,5 стакана воды.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кастрюлю положить мед, сахар, влить воду, нагреть, снять пену и процедить. Когда сироп остынет до 70—85°С, всыпать муку и быстро замесить тесто.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конце замеса добавить сливочное масло, яйца, пряности и соду.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Тесто раскатать в пласт, вырезать выемкой различные фигурки или нарезать на кусочки и штампом нанести рисунок. Выпекать пряники сразу после разделки при 200—250°С.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После выпечки покрыть их глазурью (см. «Сиропы, помадки, глазури, цукаты») и подсушить 1—2 мин в духовке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7858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 «Тульские» 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250 г муки, 75 г сахара, 75 г меда, 1 ст. ложка сливочного масла, 1 яйцо, 1/2 ч. ложки соды, 1 ч. ложка пряностей, 3 ст. ложки воды, 150—200 г густого варенья или джема, 1 яйцо для смазки, 4 ст. ложки сахара для сиропа.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 </a:t>
            </a:r>
            <a:r>
              <a:rPr lang="ru-RU" sz="20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Приготовить тесто (см. предыдущие рецепты), раскатать его в пласт толщиной 1 см, разрезать на прямоугольники или сделать круглые лепешки, положить посередине густое варенье и размазать его почти до краев лепешки.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Края смазать яйцом, а сверху накрыть другой лепешкой.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Чтобы варенье не вытекало, прижать края лепешек.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Выпекать 10—12 мин при температуре 240—250°С.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Готовые пряники покрыть глазурью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5725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Пряники«Московские»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Ингредиенты: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800 г муки, 250 г меда, 200 г сахара, 1 ст. ложка сливочного масла, 2 яйца, 20 г пряностей, 1 ч. ложка соды.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</a:t>
            </a:r>
            <a:r>
              <a:rPr lang="ru-RU" sz="2400" b="1" u="sng" dirty="0" smtClean="0">
                <a:solidFill>
                  <a:schemeClr val="bg1"/>
                </a:solidFill>
              </a:rPr>
              <a:t>Приготовление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Сахар и мед разогреть с пряностями. Яйца растереть с маслом, смешать с мукой и содой, добавить остывший мед с пряностями и замесить довольно крутое тесто.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Положить его в холодное место на 2—3 часа.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Затем раскатать толщиной 0,6—0,7 см, вырезать пряники и выложить их на лист, смазанный маслом и посыпанный мукой.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Выпечь в духовом шкафу.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Когда пряники остынут, можно покрыть их глазурью.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85729"/>
            <a:ext cx="8040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Сведения домашнему кулинару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Пряник, завернутый в фольгу или пленку, долго сохраняет свои, вкусовые качества и не черствеет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Пряники можно приготовить как на одном сахаре, так и на смеси его с медом. Ведь при нагревании мед все равно утрачивает свои особые свойства – остаются только сладость и вкус.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зависимости от содержания сахара и меда основное пряничное тесто имеет три разновидности: медовое, сахарное (без меда) и медово-сахарное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Пряники из заварного теста вкуснее и длительное время остаются мягкими и ароматными.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Крутое пряничное тесто можно положить для выпечки на чистый противень без смазки, а мягкое тесто — на противень, смазанный жиром.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Перед выпечкой пряники смазать яичным желтком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29264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Сразу после выпечки протереть поверхность пряников мягкой салфеткой. Это увеличивает блеск изделий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071496"/>
            <a:ext cx="8960296" cy="12192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подведем итог урока. </a:t>
            </a:r>
            <a:b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Чему вы научились сегодня?</a:t>
            </a:r>
            <a:endParaRPr lang="ru-RU" sz="3200" dirty="0">
              <a:solidFill>
                <a:srgbClr val="92040E"/>
              </a:solidFill>
            </a:endParaRPr>
          </a:p>
        </p:txBody>
      </p:sp>
      <p:pic>
        <p:nvPicPr>
          <p:cNvPr id="5" name="Picture 11" descr="118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325216" cy="30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290696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заключение давайте поделимся своими впечатлениями об уроке</a:t>
            </a:r>
            <a:r>
              <a:rPr lang="ru-RU" sz="3200" b="1" i="1" dirty="0" smtClean="0">
                <a:solidFill>
                  <a:srgbClr val="9204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3200" b="1" i="1" dirty="0">
              <a:solidFill>
                <a:srgbClr val="92040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554754"/>
            <a:ext cx="3419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урок!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9566"/>
            <a:ext cx="8229600" cy="634843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647700" algn="l"/>
                <a:tab pos="5273675" algn="l"/>
              </a:tabLst>
            </a:pPr>
            <a:r>
              <a:rPr lang="ru-RU" sz="28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урока</a:t>
            </a:r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  готовить пряничное тесто и выпекать пряники.</a:t>
            </a:r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b="1" u="sng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Образовательная</a:t>
            </a:r>
            <a:r>
              <a:rPr lang="ru-RU" sz="3100" dirty="0" smtClean="0">
                <a:solidFill>
                  <a:srgbClr val="FF0000"/>
                </a:solidFill>
              </a:rPr>
              <a:t>: познакомить учащихся с историей пряничного дела на Руси</a:t>
            </a:r>
            <a:r>
              <a:rPr lang="ru-RU" sz="31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Развивающая:</a:t>
            </a:r>
            <a:r>
              <a:rPr lang="ru-RU" sz="3100" dirty="0" smtClean="0">
                <a:solidFill>
                  <a:srgbClr val="FF0000"/>
                </a:solidFill>
              </a:rPr>
              <a:t> развивать и формировать навыки учебной деятельности через знакомство  с правилами  культуры труда; историческую память через знакомство с народными традициями и обычаями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u="sng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00042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Название пряник происходит от слова «пряность», «пряный», то есть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пахучий,  из-за таких пряностей как,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гвоздика, корица, имбирь, мускатный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орех. 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2500306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пряники назывались ЛЕПНЫЕ.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использовали в свадебных обрядах, ставили над воротами и в других местах, чтобы они приносили в доме счастье, здоровье и благополучие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19145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30003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00043"/>
            <a:ext cx="7215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 способу изготовления различают 3 вида старинных русских пряников: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1. Лепные ("</a:t>
            </a:r>
            <a:r>
              <a:rPr lang="ru-RU" sz="3200" b="1" dirty="0" err="1" smtClean="0">
                <a:solidFill>
                  <a:srgbClr val="C00000"/>
                </a:solidFill>
              </a:rPr>
              <a:t>козули</a:t>
            </a:r>
            <a:r>
              <a:rPr lang="ru-RU" sz="3200" b="1" dirty="0" smtClean="0">
                <a:solidFill>
                  <a:srgbClr val="C00000"/>
                </a:solidFill>
              </a:rPr>
              <a:t>", "тетерки")- самые древние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2. Печатные - самые популярные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3. Вырезные (силуэтные) ("архангельские </a:t>
            </a:r>
            <a:r>
              <a:rPr lang="ru-RU" sz="3200" b="1" dirty="0" err="1" smtClean="0">
                <a:solidFill>
                  <a:srgbClr val="C00000"/>
                </a:solidFill>
              </a:rPr>
              <a:t>козули</a:t>
            </a:r>
            <a:r>
              <a:rPr lang="ru-RU" sz="3200" b="1" dirty="0" smtClean="0">
                <a:solidFill>
                  <a:srgbClr val="C00000"/>
                </a:solidFill>
              </a:rPr>
              <a:t>" и пр.) - самые красивые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5716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Лепной пряник 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Пришел к нам из языческой Руси. Сегодня лепные пряники - это большая этнографическая редкость. Их традиционные персонажи - конь, олень, коровка, коза, утица, тетерка с птенцами - уцелевшие образы древнерусской языческой мифологии. Характерна </a:t>
            </a:r>
            <a:r>
              <a:rPr lang="ru-RU" sz="2000" dirty="0" err="1" smtClean="0">
                <a:solidFill>
                  <a:srgbClr val="C00000"/>
                </a:solidFill>
              </a:rPr>
              <a:t>аскетичность</a:t>
            </a:r>
            <a:r>
              <a:rPr lang="ru-RU" sz="2000" dirty="0" smtClean="0">
                <a:solidFill>
                  <a:srgbClr val="C00000"/>
                </a:solidFill>
              </a:rPr>
              <a:t> исходного материала (грубая ржаная мука, соль и вода). Лепят из теста прямо руками так же, как обычно лепят глиняные игрушки. По сути дела каждый лепной пряник - своеобразная миниатюрная декоративная скульптура. Еще их называют "</a:t>
            </a:r>
            <a:r>
              <a:rPr lang="ru-RU" sz="2000" dirty="0" err="1" smtClean="0">
                <a:solidFill>
                  <a:srgbClr val="C00000"/>
                </a:solidFill>
              </a:rPr>
              <a:t>козули</a:t>
            </a:r>
            <a:r>
              <a:rPr lang="ru-RU" dirty="0" smtClean="0"/>
              <a:t>".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20955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35716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Печатный пряник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4929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Старичок к старухе воротился.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Что ж? Пред ним царские палаты.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В палатах видит свою старуху,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За столом сидит она царицей,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Служат ей бояре да дворяне.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Наливают ей заморские вины;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Заедает она пряником печатным...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(А.С.Пушкин "Сказка о рыбаке и рыбке</a:t>
            </a:r>
            <a:r>
              <a:rPr lang="ru-RU" b="1" dirty="0" smtClean="0"/>
              <a:t>")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876"/>
            <a:ext cx="857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Что же такое печатные пряники, которые подавали к столу царским особам? Суть тут вот в чем - эти пряники отпечатывают (отформовывают) из теста в специальные деревянные формы-изложницы. Такие формы, которые повсеместно называли на Руси пряничными досками или "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пряницами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”, имели обратный рельеф, или, как его еще называют, контррельеф. Красота и качество пряника в значительной мере зависели от мастера, изготовившего пряничную доску. В старину таких умельцев называли “знаменщиками". </a:t>
            </a:r>
          </a:p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85762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2357430"/>
            <a:ext cx="4429188" cy="39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71480"/>
            <a:ext cx="73581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Печатный пряник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678" y="2967335"/>
            <a:ext cx="64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Печатный пряник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14356"/>
            <a:ext cx="799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Вырезной (силуэтный) пряник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Вырезается из пластины раскатанного теста ножом или с помощью специальных металлических форм. Появился сравнительно недавно. Первое упоминание относится к 1850 году, но уже к началу ХХ века силуэтные пряники благодаря своим декоративным качествам стали наиболее массовыми и популярными.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2476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496"/>
            <a:ext cx="292893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929198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143248"/>
            <a:ext cx="1476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Историю пряника можно сравнить с историей книги. Как вначале каждая книга изготовлялась вручную, в одном-единственном экземпляре, так и пряник на заре своего существования каждый раз был произведением оригинальным. Так как в связи с ростом спроса стали книги печатать с досок, сериями, так и пряники стали серийными, "тиражными", "печатными", - их тоже стали печатать со специальных досок.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21468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русского пряника уходит в языческие времена раннего средневековья, когда восточные славяне, освоив земледелие, стали заменять в языческих жертвоприношениях мясо животных и птиц изделиями из зерна. Изображения домашнего скота для ритуального пиршества выпекали из теста. Эти обычаи просуществовали около 5 веков, и только к началу XVI века "красно украшенное" печенье потеряло культовое значение, но осталось символом </a:t>
            </a:r>
            <a:r>
              <a:rPr lang="ru-RU" b="1" dirty="0" err="1" smtClean="0">
                <a:solidFill>
                  <a:schemeClr val="bg1"/>
                </a:solidFill>
              </a:rPr>
              <a:t>небудничности</a:t>
            </a:r>
            <a:r>
              <a:rPr lang="ru-RU" b="1" dirty="0" smtClean="0">
                <a:solidFill>
                  <a:schemeClr val="bg1"/>
                </a:solidFill>
              </a:rPr>
              <a:t>, праздничности.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500166" y="428603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История русского пряника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857752" y="439222"/>
            <a:ext cx="1383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572140"/>
            <a:ext cx="2428892" cy="84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1222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Constantia</vt:lpstr>
      <vt:lpstr>Times New Roman</vt:lpstr>
      <vt:lpstr>Wingdings 2</vt:lpstr>
      <vt:lpstr>Бумажная</vt:lpstr>
      <vt:lpstr>ПРЯНИЧНОЕ ЦАРСТВО</vt:lpstr>
      <vt:lpstr>Цель урока: научить  готовить пряничное тесто и выпекать пряники.  Задачи:  Образовательная: познакомить учащихся с историей пряничного дела на Руси Развивающая: развивать и формировать навыки учебной деятельности через знакомство  с правилами  культуры труда; историческую память через знакомство с народными традициями и обычаями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А теперь подведем итог урока.  Чему вы научились сегодня?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  Сладкоежкино</dc:title>
  <dc:creator>X</dc:creator>
  <cp:lastModifiedBy>Win8</cp:lastModifiedBy>
  <cp:revision>32</cp:revision>
  <dcterms:created xsi:type="dcterms:W3CDTF">2009-12-03T15:48:05Z</dcterms:created>
  <dcterms:modified xsi:type="dcterms:W3CDTF">2017-10-28T12:01:15Z</dcterms:modified>
</cp:coreProperties>
</file>