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5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9" r:id="rId20"/>
    <p:sldId id="280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81" r:id="rId30"/>
    <p:sldId id="282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59" autoAdjust="0"/>
    <p:restoredTop sz="94660"/>
  </p:normalViewPr>
  <p:slideViewPr>
    <p:cSldViewPr>
      <p:cViewPr>
        <p:scale>
          <a:sx n="70" d="100"/>
          <a:sy n="70" d="100"/>
        </p:scale>
        <p:origin x="-1014" y="-9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/>
            </a:gs>
            <a:gs pos="7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visbook.ru/files/File/Russia_&amp;_Rev.pdf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stafku74.livejournal.com/23425.html" TargetMode="External"/><Relationship Id="rId2" Type="http://schemas.openxmlformats.org/officeDocument/2006/relationships/hyperlink" Target="http://ecsocman.hse.ru/data/2015/05/05/1251193797/72-84-Mironov.pdf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2467" y="980341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победы большевиков в октябре 1917 года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/>
            <a:endParaRPr lang="ru-RU" sz="4000" dirty="0" smtClean="0"/>
          </a:p>
          <a:p>
            <a:pPr algn="r"/>
            <a:endParaRPr lang="ru-RU" sz="4000" dirty="0"/>
          </a:p>
          <a:p>
            <a:pPr algn="r"/>
            <a:endParaRPr lang="ru-RU" sz="4000" dirty="0" smtClean="0"/>
          </a:p>
          <a:p>
            <a:pPr algn="r"/>
            <a:endParaRPr lang="ru-RU" sz="4000" dirty="0"/>
          </a:p>
          <a:p>
            <a:pPr algn="r"/>
            <a:endParaRPr lang="ru-RU" sz="4000" dirty="0" smtClean="0"/>
          </a:p>
          <a:p>
            <a:pPr algn="r"/>
            <a:endParaRPr lang="ru-RU" sz="4000" dirty="0"/>
          </a:p>
          <a:p>
            <a:endParaRPr lang="ru-RU" sz="4000" dirty="0"/>
          </a:p>
        </p:txBody>
      </p:sp>
      <p:pic>
        <p:nvPicPr>
          <p:cNvPr id="1026" name="Picture 2" descr="C:\Users\Admin\Desktop\ghtp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750" y="2780928"/>
            <a:ext cx="4644516" cy="38317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918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280920" cy="1872208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Во-вторых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существование двух правящих органов, возникших после Февральской революции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Петроградского совета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рабочих и крестьянских депутатов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Временного правительства; </a:t>
            </a:r>
            <a:endParaRPr lang="ru-RU" sz="2400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" b="4697"/>
          <a:stretch/>
        </p:blipFill>
        <p:spPr>
          <a:xfrm>
            <a:off x="463654" y="3140968"/>
            <a:ext cx="3896212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9552" y="5648474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заседание солдатской секции Петроградского совета</a:t>
            </a:r>
          </a:p>
          <a:p>
            <a:pPr algn="ctr"/>
            <a:endParaRPr lang="ru-RU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" b="13870"/>
          <a:stretch/>
        </p:blipFill>
        <p:spPr>
          <a:xfrm>
            <a:off x="4906400" y="2118037"/>
            <a:ext cx="3907407" cy="2391083"/>
          </a:xfrm>
          <a:prstGeom prst="round2DiagRect">
            <a:avLst>
              <a:gd name="adj1" fmla="val 0"/>
              <a:gd name="adj2" fmla="val 1514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146097" y="4725144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Временного правительства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280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165618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В-третьих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нерешенный крестьянский вопрос относительно наделения последних землей.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6"/>
          <a:stretch/>
        </p:blipFill>
        <p:spPr>
          <a:xfrm>
            <a:off x="1547664" y="1962195"/>
            <a:ext cx="6336704" cy="42166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691680" y="630932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Крестьянская семья имперской России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943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 такому тяжелому положению добавлялось падение жизненного уровня населения, связанного с угрозой голода и ростом инфляции. О каждом из факторов необходимо поговорить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подробно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чтобы оценить, действительно ли было необходимо использовать такие радикальные действия, как свержение власти. Или был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другой путь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 использованием обычных реформ и усилением внимания к проблемам народа?</a:t>
            </a:r>
          </a:p>
        </p:txBody>
      </p:sp>
    </p:spTree>
    <p:extLst>
      <p:ext uri="{BB962C8B-B14F-4D97-AF65-F5344CB8AC3E}">
        <p14:creationId xmlns:p14="http://schemas.microsoft.com/office/powerpoint/2010/main" val="354061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28083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Участие России в Первой Мировой войне отразилось на стране крайне </a:t>
            </a:r>
            <a:r>
              <a:rPr lang="ru-RU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негативно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Правительство не справлялось с переходом на «военные рельсы», армия была недовольна войной: отчетливо прослеживалось военно-техническое </a:t>
            </a:r>
            <a:r>
              <a:rPr lang="ru-RU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отставание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не хватало винтовок и патронов, начинались перебои с продовольственным снабжением.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Император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Николай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потерял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контроль над ситуацией, находясь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Могилеве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 главнокомандующий войсками.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99" y="3429000"/>
            <a:ext cx="3960440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3687" y="6125117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Император Николай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 солдатами Кирасирского полка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980" y="3429000"/>
            <a:ext cx="3765956" cy="2664296"/>
          </a:xfrm>
          <a:prstGeom prst="round2DiagRect">
            <a:avLst>
              <a:gd name="adj1" fmla="val 0"/>
              <a:gd name="adj2" fmla="val 15994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932040" y="6237312"/>
            <a:ext cx="363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Окопы Первой мировой войны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35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Количество людских потерь с начала войны и на февраль 1917 года достигло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колоссальной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цифры: 5,9 млн человек, из которых 500 тысяч числилось убитыми, 200 тысяч пропавшими без вести 2,5 млн человек – ранены и контужены, 2,7 млн человек находись в плену.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88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040560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Наличие двух правящих органов, таких как Петроградского совета рабочих и крестьянских депутатов и Временного правительства, возникшего в результате отречения Николая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 престола в марте 1917 года,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дестабилизировало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ситуацию в стране. Это было связано с тем, что каждое из правительств выдвигало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собственные требования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отличные от противоположной стороны. </a:t>
            </a:r>
          </a:p>
        </p:txBody>
      </p:sp>
    </p:spTree>
    <p:extLst>
      <p:ext uri="{BB962C8B-B14F-4D97-AF65-F5344CB8AC3E}">
        <p14:creationId xmlns:p14="http://schemas.microsoft.com/office/powerpoint/2010/main" val="55208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7"/>
            <a:ext cx="4104456" cy="3600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Временное правительство полагало, что форму правления в стране должно </a:t>
            </a:r>
            <a:r>
              <a:rPr lang="ru-RU" sz="1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выбрать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Учредительное собрание, 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Петросовет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выступал за немедленный выбор такой формы правления, как </a:t>
            </a:r>
            <a:r>
              <a:rPr lang="ru-RU" sz="1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республики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Аналогично с разных точек зрения они смотрели на вопросы касательно армии: Временное правительство выступало за сохранение </a:t>
            </a:r>
            <a:r>
              <a:rPr lang="ru-RU" sz="1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единоначалия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армии, а Советы за </a:t>
            </a:r>
            <a:r>
              <a:rPr lang="ru-RU" sz="1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демократизацию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войск и введение выборного начала. Однако при этом стоит упомянуть, что официальной властью обладало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Временное правительство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во главе 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князем Львовым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а фактической властью – Петроградский совет, т.к. в его распоряжении находилась </a:t>
            </a:r>
            <a:r>
              <a:rPr lang="ru-RU" sz="1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армия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Из-за такой двойственной политики и невозможности правильно организовать власть усиливалось недовольство народа. </a:t>
            </a:r>
          </a:p>
          <a:p>
            <a:pPr marL="0" indent="0"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76673"/>
            <a:ext cx="1879787" cy="23042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788024" y="2846488"/>
            <a:ext cx="2232248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Князь Г.Е. Львов – глава Временного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правительтсва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461" y="3501008"/>
            <a:ext cx="1821164" cy="22789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745927" y="5782358"/>
            <a:ext cx="2088232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Н.С. Чхеидзе – председатель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Петросоветов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90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называемый крестьянский вопрос стоял «особняком» среди проблем российского общества. Для его решения каждая из партий предлагала свои варианты: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Кадеты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предлагали отчуждение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помещичьей земли за счет государства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вознаграждение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оптимальным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ценам; </a:t>
            </a:r>
          </a:p>
          <a:p>
            <a:pPr algn="just"/>
            <a:r>
              <a:rPr lang="ru-RU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Меньшевики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выступали за уничтожение помещичьего землевладения и развитие других форм владения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землей; </a:t>
            </a:r>
          </a:p>
          <a:p>
            <a:pPr algn="just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партии </a:t>
            </a:r>
            <a:r>
              <a:rPr lang="ru-RU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большевиков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первых этапах не было своей программы по решению аграрного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5902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9"/>
            <a:ext cx="8568952" cy="352839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проблемы, описанные выше, были только частью вопросов, на которые нужно было ответить правительству императора. Но правящие круги не могли справиться с этим. Серьезным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Николаю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стало создание  в Государственной Думе Прогрессивного блока, который объединил представителей различных партий, которые призывали к созданию так называемого «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доверия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Постоянная смена министров, которые не могли совладать с топливным и транспортным кризисом, лишь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усиливала всеобщее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недовольство правительством.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29000"/>
            <a:ext cx="4752528" cy="3168352"/>
          </a:xfrm>
          <a:prstGeom prst="round2DiagRect">
            <a:avLst>
              <a:gd name="adj1" fmla="val 0"/>
              <a:gd name="adj2" fmla="val 11663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96136" y="4551511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Прогрессивного блока Государственной Думы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61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Делая вывод к вышесказанному, можно с </a:t>
            </a:r>
            <a:r>
              <a:rPr lang="ru-RU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уверенностью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сказать, что бездействие правительства и его невнимание к проблемам народа создало те необходимые условия, которые привели к </a:t>
            </a:r>
            <a:r>
              <a:rPr lang="ru-RU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революционным движениям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страны,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впоследствии – к смене власти.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69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Переломный момент в истории страны – 1917 год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1.1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Предпосылки Октябрьской революции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1.2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страны в начале 1917 года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Политическое устройство Российской Империи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2.1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Партии и их программы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2.2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 к власти РСДРП (б)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 и литературы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234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1.2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Положение страны в начале 1917 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54828"/>
            <a:ext cx="4258816" cy="384502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того, чтобы показать со всех сторон, насколько плачевным было положение страны в 1910-20-е годы, необходимо привести несколько цифр, которые </a:t>
            </a:r>
            <a:r>
              <a:rPr lang="ru-RU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докажут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что революция была необходима для улучшения ситуации, т.к. старое правительство элементарно </a:t>
            </a:r>
            <a:r>
              <a:rPr lang="ru-RU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справлялось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 своими обязанностями.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762" y="2132856"/>
            <a:ext cx="3950106" cy="2776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163631" y="5093363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Женщины-бурлаки, 1915 год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224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5544616" cy="64533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Про количество убитых и раненых в ходе Первой мировой войны было сказано выше – свыше 5,9 млн человек, и это только на </a:t>
            </a:r>
            <a:r>
              <a:rPr lang="ru-RU" sz="2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февраль 1917 года</a:t>
            </a: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(после этого война длилась еще </a:t>
            </a:r>
            <a:r>
              <a:rPr lang="ru-RU" sz="2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месяцев, до подписания 3 марта 1918 года Брестского мирного договора). Однако правительство уверяло, что «потери невелики, мы держим фронт». И это учитывая факт того, что по словам </a:t>
            </a:r>
            <a:r>
              <a:rPr lang="ru-RU" sz="2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генерала Гурко</a:t>
            </a: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от 19 января 1917 года на открытии Союзнической конференции в Петрограде он заявил: «Россия мобилизовала 14 млн человек».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То есть с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начала войны мы потеряли </a:t>
            </a:r>
            <a:r>
              <a:rPr lang="ru-RU" sz="2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большую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часть всех войск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(осталось 8,1 млн человек).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Этот показатель доказывает, насколько плохо было организовано командование армией и как пренебрегающее правительство относилось к потерям в армии. </a:t>
            </a:r>
          </a:p>
          <a:p>
            <a:pPr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329" y="1171957"/>
            <a:ext cx="2737634" cy="36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84038" y="4797152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Гурко И.В.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31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4104456" cy="64087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внутренней политике положение </a:t>
            </a:r>
            <a:r>
              <a:rPr lang="ru-RU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ухудшалось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 каждым годом. 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начале 1914 года люди требовали отмены частной собственности на землю,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бесплатного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образования, свободных и равных выборов. Так как правительство не обращало внимания на эти запросы, то люди начинали </a:t>
            </a:r>
            <a:r>
              <a:rPr lang="ru-RU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бастовать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391" y="1556792"/>
            <a:ext cx="4340208" cy="31683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837287" y="4899181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Забастовка в Петрограде. Декабрь 1916 года</a:t>
            </a:r>
          </a:p>
        </p:txBody>
      </p:sp>
    </p:spTree>
    <p:extLst>
      <p:ext uri="{BB962C8B-B14F-4D97-AF65-F5344CB8AC3E}">
        <p14:creationId xmlns:p14="http://schemas.microsoft.com/office/powerpoint/2010/main" val="3168223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680300"/>
            <a:ext cx="4557192" cy="61926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 1915 год было проведено </a:t>
            </a:r>
            <a:r>
              <a:rPr lang="ru-RU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1946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стачек, в которых участвовало 900 тысяч человек. В следующем году прошло уже </a:t>
            </a:r>
            <a:r>
              <a:rPr lang="ru-RU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2306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стачек (1 млн 800 тысяч участников). Только за первые два месяца 1917 года прошла </a:t>
            </a:r>
            <a:r>
              <a:rPr lang="ru-RU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751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стачка, в которой приняло участие 700 тысяч человек. Все эти выступления жестоко </a:t>
            </a:r>
            <a:r>
              <a:rPr lang="ru-RU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подавлялись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3569236" cy="2592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67544" y="458112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Бастующие перед Зимнем Дворцом. Январь 1917 года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016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4752528" cy="60486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Финансовая система страны быстро </a:t>
            </a:r>
            <a:r>
              <a:rPr lang="ru-RU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разваливалась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из-за нехватки товаров. Началась денежная эмиссия, т.е. печатание ничем не обеспеченных денег, которые в итоге привели к </a:t>
            </a:r>
            <a:r>
              <a:rPr lang="ru-RU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росту цен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Несколько дней войны обходились в 50 млн рублей, и для их изыскания правительство увеличило косвенные налоги с народа. Количество внутренних бумажных денег достигло невероятной суммы – </a:t>
            </a:r>
            <a:r>
              <a:rPr lang="ru-RU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млрд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рублей вместо реально необходимых </a:t>
            </a:r>
            <a:r>
              <a:rPr lang="ru-RU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млрд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092" y="836712"/>
            <a:ext cx="3785988" cy="12241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292080" y="2204864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Царские бумажные копейки 1915 года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176" y="3212976"/>
            <a:ext cx="3707904" cy="23283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292080" y="5733256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Одна тысяча рублей 1917 года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349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332656"/>
            <a:ext cx="4186808" cy="579350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Цены на продукты питания и предметы первой необходимости повысились в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3-5 раз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 то время как заработная плата повысилась всего лишь в 2 раза. По сравнению с довоенным периодом уже к концу 1914 году цены на ржаную муку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выросли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18%, сливочное масло на 30%, мясо на 20%. К 1916 году цены повысились еще раз: на муку на 11%, на масло – 9%. В начале 1917 года произошел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ещё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скачок цен.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15" y="1556792"/>
            <a:ext cx="3605855" cy="26874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83035" y="4525089"/>
            <a:ext cx="3429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Торговая площадь, 1916 год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446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352928" cy="583264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Последний министр внутренних дел царского правительства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А. Протопопов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точно описал положение страны в то время,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рассказал о всех проблемах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государства в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выступлении: «Финансы расстроены, товарообмен нарушен, производительность страны — на громадную убыль... пути сообщения — в полном расстройстве... Двоевластие (ставка и министерство) на железных дорогах привело к ужасающим беспорядкам... Наборы обезлюдили деревню,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остановили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землеобрабатывающую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промышленность,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ощутился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громадный недостаток рабочей силы, пополнялось это пленными и наемным трудом персов и китайцев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...  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8711952" y="5085184"/>
            <a:ext cx="432048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190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5266928" cy="633670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«Общий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урожай в России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превышал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потребность войска и населения; между тем система запретов вывозов — сложная, многоэтажная, реквизиции, коими злоупотребляли, и расстройство вывоза создали местами голод, дороговизну товаров и общее недовольство... Многим казалось, что только деревня богата; но товара в деревню не шло, и деревня своего хлеба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выпускала. Но и деревня без мужей, братьев, сыновей и даже подростков тоже была несчастна. Города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голодали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торговля была задавлена, постоянно под страхом реквизиций. Единственного пути к установлению цен — конкуренции — не существовало... Таксы развили продажу “из-под полы”, получилось “мародерство”, не как коренная болезнь, а как проявление недостатка производства и товарообмена... Армия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устала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недостатки всего поразили ее дух, а это не ведет к победе».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052736"/>
            <a:ext cx="2495550" cy="3829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179815" y="502717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А.Д. Протопопов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754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332656"/>
            <a:ext cx="4762872" cy="652534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Используя вышеприведенные факты, можно утверждать, что в начале 1917 года негативная ситуация в стране достигла своего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деревня и армия были крайне недовольны сложившейся ситуацией, и для её улучшения требовалось использовать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радикальные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меры. И единственный способ решения этой проблемы, по мнению многих людей, было свержение существующего строя и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установление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нового, который обеспечит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необходимым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всех людей. В итоге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привело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 событиям Февраля 1917 года, а впоследствии к событиям Октября 1917 года, когда власть захватили большевики.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64" b="17361"/>
          <a:stretch/>
        </p:blipFill>
        <p:spPr>
          <a:xfrm>
            <a:off x="251520" y="1340768"/>
            <a:ext cx="3521371" cy="34820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51520" y="501317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Митингующие, февраль 1917 года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16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Борьба за власть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Предпосылки, которые привели к смене власти, были рассмотрены в первой главе. В этой главе будет сделан акцент на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партии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которые стремились захватить власть, на их программы относительно того, каким должно быть государство, и проведен сравнительный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анализ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этих программ.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Также кратко будут описаны события февраля 1917 года, и положение страны в этот период, и более подробно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октябрь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того же года, когда к власти приходит партия РСДРП (б), и рассмотрены причины победы этой партии, что является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данного исследования.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2773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темы обусловлена тем, что до сих пор ученые не пришли к единому мнению, какие факторы смогли обеспечить полноценную победу партии большевиков в октябре 1917 года, и у историков как прошлого века, там и нынешнего, есть два диаметрально противоположных мнения: первая группа исследователей считает, что победа большевистской партии –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случайность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страна была уже готова к смене власти, и народу нужен был только толчок к свержению режима; вторая группа ученых утверждает обратное: большевики в течение долгого времени разрабатывали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установлению нового правления в стране, подготавливали людей к данным событиям, и просто ждали удобного случая для реализации своих идей.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5512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2.1 Партии и их программы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37785"/>
            <a:ext cx="8424936" cy="59046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Партии существовали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до революций 1917 года, но работали подпольно. С ухудшением положения в стране партийцы стали все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громче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заявлять о себе, и одна из первых таких организаций: «Союз русского народа». Партия появилась в 1905 году, главным идеологом партии стал игумен Арсений (Алексеев). После партия распалась на две части, однако их программы существенно не различались.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Летом 1917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года деятельность партии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запретили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8059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5084755" cy="619268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Программа партии опиралась на триаду «Православие. Самодержавие. Народность». Выступали с серьезной критикой правительства,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против привлечения иностранного капитала. Будущее государство они предполагали построить на основах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соборности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полностью отвергаю буржуазную демократию. «Союз русского народа» неоднократно обвиняли в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убийствах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политических деятелей, однако доказательств так и не нашли.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7"/>
          <a:stretch/>
        </p:blipFill>
        <p:spPr>
          <a:xfrm>
            <a:off x="5652120" y="908720"/>
            <a:ext cx="2749136" cy="38077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652120" y="4941168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Прошение о вступление в ряды партии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3292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332656"/>
            <a:ext cx="5205264" cy="604867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Одной из самых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многочисленных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партий, возникших в начале ХХ века, был «Союз 17 октября», получивший свое название в честь манифеста от 17 октября 1905 года, давшего некоторые гражданские свободы. В него входили помещики, чиновники, крупные предприниматели. Лидером был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ru-RU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Гучков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также в партию входили Михаил Родзянко, Карл Фаберже, Фёдор Плевако и другие. В 1913 году в партии начались разногласия, однако это не помешало партийным участникам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принять участие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февральской революции 1917 года.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2854134" cy="3699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9552" y="5085184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А.И.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Гучков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1125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4114800" cy="666936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Конституционно-демократическая партия, или кадеты – была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крупнейшей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либеральной партии Российской Империи. Она была создана в 1905 году на базе «Союза земцев-конституционалистов». Лидером партии был Павел Милюков, одни из самых активных деятелей: Владимир Вернадский, Пётр Струве, Владимир Набоков. Партия одержала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победу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Первую Государственную думу, во Второй государственной думе также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победила.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Кадеты сыграли важную роль в событиях февраля 1917 года, и в итоге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ключевые посты во Временном правительстве. После октября 1917 года партию кадетов запретили, но она пользовались большим успехом в эмиграции.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28800"/>
            <a:ext cx="3757202" cy="26079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226465" y="4236740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П.Н. Милюков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2058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208912" cy="59766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 своей программе кадеты предлагали ввести </a:t>
            </a:r>
            <a:r>
              <a:rPr lang="ru-RU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равенство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всех граждан России вне зависимости от их пола, возраста, национальности, религии и социального происхождения; парламентскую демократию; федеративное устройство России с правом </a:t>
            </a:r>
            <a:r>
              <a:rPr lang="ru-RU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любой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нации на культурное самоопределение; 8-ми часовой рабочий день.</a:t>
            </a:r>
          </a:p>
          <a:p>
            <a:pPr algn="just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6397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5400600" cy="698477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Среди революционных настроений все больший интерес народ проявлял к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анархии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Как таковой организации у них не существовало, т.к. строгая структура противоречит самому понятию анархии. Одним из идейных лидеров был Пётр Кропоткин, который являлся огромным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авторитетом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народа. Одна из наиболее известных анархических групп носила название «Хлеб и воля». Они выступали за свержение царизма и вообще понятия «государство», а будущее страны представляли как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объединение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вольных коммун.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078" y="908720"/>
            <a:ext cx="2695980" cy="34563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228184" y="458112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П.А. Кропоткин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0461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7"/>
            <a:ext cx="8229600" cy="35283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Партия социалистов-революционеров была самой радикальной из партий. Лидером партии был опытный революционер </a:t>
            </a:r>
            <a:r>
              <a:rPr lang="ru-RU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Виктор Чернов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 программа партии окончательно была сформирована только в 1906 году. После февральской революции численность партии превысила миллион человек, а во главе Временного правительства был поставлен видный эсер </a:t>
            </a:r>
            <a:r>
              <a:rPr lang="ru-RU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Александр Керенский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На выборах в Учредительное собрание они получили большинство голосов, и в силу этого большевики разогнали его.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861048"/>
            <a:ext cx="1662113" cy="22372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691088" y="6098282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А.Ф. Керенский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861047"/>
            <a:ext cx="1740222" cy="22372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259632" y="6098282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В.М. Чернов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147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Программу партии принято характеризовать через лозунг «Земля и воля». Партийцы выступали за </a:t>
            </a:r>
            <a:r>
              <a:rPr lang="ru-RU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национализацию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земли, запрет её купли-продажи, </a:t>
            </a:r>
            <a:r>
              <a:rPr lang="ru-RU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наделение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всех желающих землей в том объеме, в котором человек способен эту землю обрабатывать. В связи с этим эсеры </a:t>
            </a:r>
            <a:r>
              <a:rPr lang="ru-RU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первоначально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имели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наибольшую популярность среди крестьянства.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964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4186808" cy="619268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Если кратко рассказать о Российской социал-демократическая рабочей партии, то она была основана в 1898 году, а в 1903 году в ней произошел раскол: на большевиков во главе с Лениным и меньшевиков во главе с Мартовым.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предпочитали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революционные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методы борьбы, а  вторые выступали за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легальную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деятельность. Окончательный раскол партии произошел весной 1917 года, после февральской революции.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892" y="159952"/>
            <a:ext cx="2664296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593884" y="3028890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В.И. Ленин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884" y="3461654"/>
            <a:ext cx="2650524" cy="26316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737900" y="6154263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Ю.О. Мартов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8068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67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РСДРП (б) использовала две программы деятельности, сочетая террор и официальную работу: так называемые программа-минимум и программа-максимум.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предусматривала установление демократической республики, расширение прав трудящихся, т.е. установление 8-часового рабочего дня, введение социального страхования; гражданские свободы; реализация права наций на самоопределение. Целью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программы-максимум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была социалистическая революция, отмена частной собственности на средства производства и установление диктатуры пролетариата.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522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48680"/>
            <a:ext cx="5472608" cy="45365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Также остается открытым вопрос, почему </a:t>
            </a:r>
            <a:r>
              <a:rPr lang="ru-RU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именно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Российская социал-демократическая рабочая партия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смогла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захватить власть?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Была ли возможность у других партийных объединений составить достойную конкуренцию большевикам? Поиск ответа на данные вопросы также является актуальным.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73017"/>
            <a:ext cx="4192527" cy="27682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572000" y="6341253"/>
            <a:ext cx="419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Агитационный плакат РСДРП (б)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2194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5050904" cy="48245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Как видно из вышесказанного, партий было великое </a:t>
            </a:r>
            <a:r>
              <a:rPr lang="ru-RU" sz="2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множество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и у каждой была своя собственная программа со своими требованиями. И в принципе, каждая из них могла стать </a:t>
            </a:r>
            <a:r>
              <a:rPr lang="ru-RU" sz="2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главенствующей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 стране, но получилось только у одной, пусть и с существенной задержкой. Но даже при этом, первоначально большевики не были у власти, их количество в правительстве в феврале 1917 года было ничтожно </a:t>
            </a:r>
            <a:r>
              <a:rPr lang="ru-RU" sz="2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но буквально за полгода ситуация кардинально переменилась, и вот РСДРП берет власть в свои руки. Каким образом и </a:t>
            </a:r>
            <a:r>
              <a:rPr lang="ru-RU" sz="2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благодаря чему</a:t>
            </a: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это случилось? </a:t>
            </a:r>
          </a:p>
          <a:p>
            <a:pPr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910787"/>
            <a:ext cx="3256761" cy="20942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60131" y="4149080"/>
            <a:ext cx="3040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Агитационный плакат начала ХХ века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9285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2.2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Приход к власти РСДРП (б)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99715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конце февраля 1917 года в Петрограде складывается напряженная ситуация: народ не получает хлеба. Это произошло в силу того, что транспорт не мог добраться до города из-за снегов, и в дополнение к этому тяготы войны усугубляли ситуацию с ГСМ и с машинами в целом.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народ взбунтовался таким положением: с 21 февраля начинаются хлебные бунты, народ грабит хлебные магазины, выходит на улицы с лозунгами «Долой войну!», «Долой самодержавие!», «Хлеба!».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14497"/>
            <a:ext cx="3254591" cy="40573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148064" y="5949280"/>
            <a:ext cx="3254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Плакат 1917 года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4524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5"/>
            <a:ext cx="8229600" cy="244827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 26 числу бастовало уже 305 тысяч рабочих. В этот же день Николай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переносит заседание Государственной Думы, что восприняли как её роспуск. 27 февраля происходит вооруженное восстание, и в итоге были заняты все ключевые места в городе. 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924944"/>
            <a:ext cx="5904656" cy="33479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67744" y="6453336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Митингующие. Февраль 1917 года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8106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4392488" cy="669674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Государственная Дума назначает Временный комитет как новый орган власти, и он берёт бразды правления в свои руки. К 1 марту восставший народ захватил все вокзалы города, а в ночь с 2 марта на 3 марта Николай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отрекается от престола. На следующий день во всех газетах публикуется Манифест отречения императора от престола, и власть перешла к Временному правительству. Февральская революция свершилась.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47146"/>
            <a:ext cx="3708966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490379" y="4725144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Текст манифеста об отречении Николая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6013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Положение Российской социал-демократической рабочей партии большевиков после февраля 1917 года было удручающим: партия хоть и вышла из подпольного состояния, но их деятельность была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заметна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численность членов партии была чрезвычайно мала: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всего 24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тысячи человек; идейный лидер, В.И. Ленин, в тот момент находился в ссылке, и хотя приехал в Петроград, как только узнал о революционных событиях, не был самостоятельной политической фигурой. Партия была слаба, лидер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пропал,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 за полгода ситуация меняется, и В.И. Ленин становится вождем пролетарской революции. Какие же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факторы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повлияли на благоприятный исход событий для большевиков?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3919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4834880" cy="645333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Временное правительство, которое первоначально </a:t>
            </a:r>
            <a:r>
              <a:rPr lang="ru-RU" u="sng" dirty="0">
                <a:solidFill>
                  <a:srgbClr val="FF0000"/>
                </a:solidFill>
              </a:rPr>
              <a:t>хорошо</a:t>
            </a:r>
            <a:r>
              <a:rPr lang="ru-RU" dirty="0"/>
              <a:t> справлялось со своими обязанностями, к весне стало давать сбои, и в апреле произошел </a:t>
            </a:r>
            <a:r>
              <a:rPr lang="ru-RU" u="sng" dirty="0">
                <a:solidFill>
                  <a:srgbClr val="FF0000"/>
                </a:solidFill>
              </a:rPr>
              <a:t>первый</a:t>
            </a:r>
            <a:r>
              <a:rPr lang="ru-RU" dirty="0"/>
              <a:t> правительственный кризис. Это произошло из-за того, что председатель правительства П.Н. Милюков 18 апреля заявил о решимости России довести войну до победного конца.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1916832"/>
            <a:ext cx="2825423" cy="27809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868144" y="5013176"/>
            <a:ext cx="2753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Транспарант «Война до победного конца». 1917 год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2481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404664"/>
            <a:ext cx="4258816" cy="619268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Но несколько сотен солдат Петроградского гарнизона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выступили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продолжения военных действий. Их поддержали рабочие нескольких заводов, и на следующий день на улицы вышло около 100 тысяч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демонстрантов.</a:t>
            </a:r>
          </a:p>
          <a:p>
            <a:pPr marL="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Произошло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несколько столкновений между противниками и защитниками Временного правительства, и последнее пошло на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уступки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создало коалиционное правительство.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фактор, который повлиял на благоприятный исход событий для большевиков, т.е. элементарная ошибка правительства по продолжению войны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стала для них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роковой.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76378"/>
            <a:ext cx="4024512" cy="23574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67544" y="4149080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Митингующие с транспарантами «Долой Милюкова!». 1917 год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5618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4104456" cy="6264696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Коалиционное правительство не оправдало надежды народа: они пообещали демократизацию страны, борьбу с разрухой и обнищанием людей, проведение аграрной реформы. Но выполнить они этого так и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смогли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из-за сложной ситуации в экономике, низкой производительности труда, малой заработной платы рабочим, которые в ответ бастовали.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этом общем фоне большевики снова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активизировались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и стали выдвигать новые, простые по своему смыслу лозунги: «Мир народам!», «Фабрики - рабочим!», «Земля - крестьянам!». Это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второй фактор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который способствовал усилению партии большевиков, и это все та же ошибка правительства. Также простота лозунгов, с которыми большевики обращались к народу, помогали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вербовать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свои ряды все больше и больше представителей низов.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56792"/>
            <a:ext cx="4009628" cy="26730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932040" y="4509120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Митингующие с транспарантами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«Мир-народу!». 1917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9535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88640"/>
            <a:ext cx="4474840" cy="684076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 июня в Петрограде начал работать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Всероссийский съезд Советов. Он отклонил прошение большевиков об окончание войны. 2 июля в Петрограде опять начинаются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забастовки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солдат, которые не хотят идти на фронт, к ним снова присоединяются рабочие с лозунгами «Вся власть Советам рабочих и крестьянских депутатов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улице начались перестрелки, многие солдаты и рабочие были убиты, усилились репрессии большевиков, которых обвинили в вооруженном восстании. В.И. Ленина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обвинили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государственной измене. Очередная ошибка правительства привела к новым забастовкам, в которых приняло участие все больше людей, поддерживающих идеи большевиков, и происходит увеличение числа партийцев.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третий фактор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который повлиял на популярность партии и в итоге вывел её на совершенно новый уровень сопротивления нынешней власти.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88"/>
          <a:stretch/>
        </p:blipFill>
        <p:spPr>
          <a:xfrm>
            <a:off x="251520" y="1556792"/>
            <a:ext cx="3805301" cy="23874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9974" y="4149080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Митингующие с транспарантами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«Вся власть Совету!».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1917 год</a:t>
            </a:r>
          </a:p>
          <a:p>
            <a:pPr algn="ctr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73264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4186808" cy="666936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августе в Москве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Государственное совещание, созванное для обсуждения неотложных экономических и социальных проблем. Заметной фигурой в то время стал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главнокомандующий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Л.Г. Корнилов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выступал за введение жестокой дисциплины во всех сферах. В противовес ему выступил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А.Ф. Керенский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обвинил Корнилова в желании установить единоличную власть. В результате главкома лишают должности, а он в ответ нападает на Петроград.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нападение Временное правительство охарактеризовало как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мятеж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начало поспешно собирать оборону. Но среди верхушки войск произошли разногласия, и армия Корнилова так и не дошла до столицы, а его самого арестовали. Разногласия в правительстве являются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четвертым фактором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впоследствии упрочил положение РСДРП (б).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48680"/>
            <a:ext cx="3363835" cy="48964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148064" y="5445092"/>
            <a:ext cx="3363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Л.Г. Корнилов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623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Объектом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исследования являются события 1917 года в Российской империи.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Предмет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исследования – факторы, которые повлияли на положительный исход событий для партии большевиков во главе с В.И. Лениным.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7168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88640"/>
            <a:ext cx="4114800" cy="712879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этих событий авторитет А.Ф. Керенского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никогда, и произошел бурный рост популярности партии большевиков.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Началась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называемая «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большевизация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Советов. Их председателем становится Л.Д. Троцкий. Большевистские идеи одобряет партия левых эсеров, и это связано с тем, что большевики о себе очень громко заявили и нет силы, которые смогла бы им противостоять.  Слабость других партий является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пятым фактором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привели большевиков к победе.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37"/>
          <a:stretch/>
        </p:blipFill>
        <p:spPr>
          <a:xfrm>
            <a:off x="179512" y="1484784"/>
            <a:ext cx="4176464" cy="24184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79512" y="4077072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с лозунгом «Вся власть Советам». Осень 1917 года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0869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147248" cy="31683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немаловажным,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шестым по счету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фактором победы именно большевиков является лидер движения В.И. Ленин, который с помощью проницательных речей и правильных диспутов смог настроить народ на революционную волну.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356992"/>
            <a:ext cx="3370064" cy="27803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148064" y="6196662"/>
            <a:ext cx="337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В.И. Ленин за трибуной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1441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оставшийся у власти А.Ф. Керенский попытался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подорвать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влияние большевизации Советов, и созвал новое, третье коалиционное правительство, состоящие из шести кадетов, одного эсера, трех меньшевиков, двух трудовиков, одного независимого и двух военных. Как видно из списка, большевиков к участию во власти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допустили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Но это действо не дало эффекта – к новому правительству не было доверия. И это недоверие можно считать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партии, которая начинала с подпольной деятельности, с лидером, который был за границей, и общей численностью не более 30 тысяч человек. Но основные события развернулись в октябре 1917 года, когда партия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активные действия.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1"/>
          <a:stretch/>
        </p:blipFill>
        <p:spPr>
          <a:xfrm>
            <a:off x="5775074" y="4293096"/>
            <a:ext cx="3003864" cy="19142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220072" y="624188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Митингующие в Петрограде, 1917 год.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8265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4176464" cy="630932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октября ЦК партии большевиков принимает решение о подготовке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вооруженного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восстания, а через два дня Петроградский гарнизон заявил о своем неподчинении Временному правительству.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представители гарнизона признали Совет рабочих и крестьянских депутатов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властью. С 24 октября вооруженные отряды занимают все учреждения Петрограда: вокзалы, мосты, банки, телеграфы, типографии, электростанции.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16832"/>
            <a:ext cx="3851920" cy="28054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859639" y="486916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солдат к вооруженному восстанию, 1917 год.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369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332656"/>
            <a:ext cx="4402832" cy="619268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Временное правительство хоть и готовилось к восстанию, но ночь 25 октября стала для них полной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неожиданностью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они предполагали, что митингующие просто выйдут на площади с лозунгами, а они вместо этого заняли важные организации города. Эффект неожиданности является </a:t>
            </a:r>
            <a:r>
              <a:rPr 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седьмым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благодаря которому большевики одержали власть практически мгновенно. Вечером того же дня был созван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съезд Советов, который провозгласил переход власти к Советам, и после сформировал новое правительство – Совет народных комиссаров во главе с В.И. Лениным. Большевики одержали победу,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Октябрьская революция была осуществлена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33" y="1700808"/>
            <a:ext cx="3757402" cy="25978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85533" y="4581128"/>
            <a:ext cx="3610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Штурм Зимнего дворца, 1917 год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2737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Подводя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можно уверенно сказать, что приход к власти большевиков был грамотно спланирован и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организован, деятельность партии в это время была направлена в нужное русло, и соответственно сторонники того, что революция была случайной и большевики оказались в нужное время в нужном месте –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правы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8152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1917 год – один из самых значимых в истории нашего государства. Произошло важное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свержение имперской власти и установление советской власти. Причин революции было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долгая война, которая высасывала все ресурсы из обычного народа; связанные с войной большие людские потери, особенно потеря мужского населения; два правительства, каждое из которых выдвигало свои идеи и осуществляло свою деятельность вне зависимости друг от друга; острый крестьянский вопрос относительно наделения землей, который волновал самую большую часть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населения.</a:t>
            </a:r>
          </a:p>
          <a:p>
            <a:pPr marL="0" indent="0" algn="just">
              <a:buNone/>
            </a:pPr>
            <a:r>
              <a:rPr 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выходом из сложившейся ситуации было свержение существующей власти, к которому в итоге и привели последующие события.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940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1917 года положение страны упало до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нижайшего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уровня, финансовая система разваливалась, появилось большое количество ничем не обеспеченных денег. Цены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поднялись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среднем на 10-15%, начинался дефицит хлеба и масла. Терпение народа подходило к концу. Эти и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воспользовались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представители многих партий в попытке захватить власть.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7016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 победы именно РСДРП (б) в октябре было несколько: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слабость других партий, особенно либеральных, привела к возвышению партии большевиков над другими;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лозунги большевиков были близки к народным массам благодаря своей простоте (требование земли и мира);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в-третьих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умение В.И. Ленина убеждать и правильная речь способствовала привлечению новых людей в ряды партии.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В-четвертых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ошибки Временного правительства на всех этапах своего существования большевики умело оборачивали против него же, устраивая митинги и забастовки и тем самым усложняя положение правительства;</a:t>
            </a:r>
          </a:p>
        </p:txBody>
      </p:sp>
    </p:spTree>
    <p:extLst>
      <p:ext uri="{BB962C8B-B14F-4D97-AF65-F5344CB8AC3E}">
        <p14:creationId xmlns:p14="http://schemas.microsoft.com/office/powerpoint/2010/main" val="10585652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в-пятых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руках РСДРП (б) было сосредоточено большое количество воинских частей, и их участие было чуть не самым главным фактором в захвате власти;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в-шестых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большевики предлагали решение каждого из насущных вопросов, и в первые дни правления даже приняли два важных документа: «Декрет о мире», в котором провозглашалось окончание войны, и «Декрет о земле», по которому земля помещиков переходила в собственность государства, а после в безвозмездное пользование крестьянам.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954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елью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данного исследования будет выявление настоящих причин победы большевиков в событиях 1917 года.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достижения данной цели были поставлены следующие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труды советских и российских ученых по изучаемой проблеме;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выявить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различные мнения исследователей относительно событий 1917 года;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проанализировать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полученные данные и сделать соответствующие выводы.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2752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указанные причины и привели партию большевиков к победе, их деятельность была тщательно спланирована и организована, и поэтому говорить о том, что им помогла просто удача и удобный случай – в корне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неверно. Соответственно, можно с уверенностью сказать, что поставленная цель была достигнута.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36321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источников и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советская энциклопедия. 3-е изд. Т. 19. – М: 1981. 584 с.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Головин H. H. Военные усилия России в Мировой войне. – Париж: Товарищество объединенных издателей: 1939. 123 с.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Зуев М.Н. История России. – М: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Юрайт-Издат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2009. 697 с.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Марченя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П.П. Бессмысленность и смысл Русской революции: Февраль и Октябрь в истории России [Электронный ресурс].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Марченя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П.П. Россия и революция: прошлое и настоящее системных кризисов русской истории. – 2013. – №1. Режим доступа: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http://www.civisbook.ru/files/File/Russia_&amp;_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Rev.pdf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5819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Миронов Б.Н. Русская революция 1917 года в контексте теорий революции [Электронный ресурс]. Миронов Б.Н. Общественные науки и современность. – 2013. – №3. Режим доступа: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http://ecsocman.hse.ru/data/2015/05/05/1251193797/72-84-Mironov.pdf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Орлов А.С., Георгиев В.А., Наумов Н.В. Пособие по истории СССР для подготовительных отделений вузов: 3-е изд.,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доп. - М: Высшая школа, 1987. 487 с.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Положение Российской империи накануне 1917 года [Электронный ресурс]. Режим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stafku74.livejournal.com/23425.html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Протопопов А.Д. Экономическая заметка. 2-е изд. - Санкт-Петербург, 1908. 16 с.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Суханов Н.А. Записки о революции. – М: Полит-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Издат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1991. 393 с. 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076853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78092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383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76672"/>
            <a:ext cx="1905000" cy="27527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107" y="3497951"/>
            <a:ext cx="1871901" cy="2674145"/>
          </a:xfrm>
          <a:prstGeom prst="snip2DiagRect">
            <a:avLst>
              <a:gd name="adj1" fmla="val 1762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861048"/>
            <a:ext cx="1856616" cy="2519014"/>
          </a:xfrm>
          <a:prstGeom prst="snip2DiagRect">
            <a:avLst>
              <a:gd name="adj1" fmla="val 23430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79512" y="260648"/>
            <a:ext cx="42484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протяжении 100 лет множество людей занимались изучением событий 1917 года. В данном исследовании будут использоваться выдержки из таких научных трудов, как: Н.А. Суханов «Записки о революции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Головин H. H. «Военные усилия России в Мировой войне», Зуев М.Н. «История России» и другие.</a:t>
            </a:r>
          </a:p>
        </p:txBody>
      </p:sp>
    </p:spTree>
    <p:extLst>
      <p:ext uri="{BB962C8B-B14F-4D97-AF65-F5344CB8AC3E}">
        <p14:creationId xmlns:p14="http://schemas.microsoft.com/office/powerpoint/2010/main" val="3058257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 итогам проведенной работы был сделан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конечный вывод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относительно того, какие же причины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привели большевиков к победе.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Сразу следует обратить внимание на то, что практически все историки в своих работах придерживаются мнения, что революция была тщательно спланирована и шла по строго выверенному плану.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Однако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исследователи, опубликовавшие свои труды ближе к концу ХХ века, придерживаются иной точки зрения. В связи с этим крайне необходимо провести анализ доступных источников и литературы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единственный правильный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благодаря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большевики захватили власть?</a:t>
            </a:r>
          </a:p>
        </p:txBody>
      </p:sp>
    </p:spTree>
    <p:extLst>
      <p:ext uri="{BB962C8B-B14F-4D97-AF65-F5344CB8AC3E}">
        <p14:creationId xmlns:p14="http://schemas.microsoft.com/office/powerpoint/2010/main" val="2321598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620688"/>
            <a:ext cx="9073008" cy="11430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1.1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Предпосылки Октябрьской революции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5544616" cy="33123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Каждая революция, происходившая в мире, имеет определенные причины, которые в итоге приводят государство к трагическим последствиям. Октябрьская революция в Российской Империи не является исключением. Факторов, которые довели страну и народ до критического состояния, было </a:t>
            </a:r>
            <a:r>
              <a:rPr lang="ru-RU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множество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Основополагающими из них можно считать: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во-первых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большие трудности в экономике, вызванные </a:t>
            </a:r>
            <a:r>
              <a:rPr lang="ru-RU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участием страны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Первой мировой войне и связанные с этим огромные человеческие потери;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195" y="2708920"/>
            <a:ext cx="2894795" cy="2160240"/>
          </a:xfrm>
          <a:prstGeom prst="round2DiagRect">
            <a:avLst>
              <a:gd name="adj1" fmla="val 0"/>
              <a:gd name="adj2" fmla="val 13151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940152" y="4941168"/>
            <a:ext cx="2862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Преодоление русскими солдатами проволочной преграды. Первая мировая война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6932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4767</Words>
  <Application>Microsoft Office PowerPoint</Application>
  <PresentationFormat>Экран (4:3)</PresentationFormat>
  <Paragraphs>164</Paragraphs>
  <Slides>63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4" baseType="lpstr">
      <vt:lpstr>Тема Office</vt:lpstr>
      <vt:lpstr>Презентация PowerPoint</vt:lpstr>
      <vt:lpstr>Структура работы</vt:lpstr>
      <vt:lpstr>Введение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Глава I.  1.1 Предпосылки Октябрьской революции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1.2 Положение страны в начале 1917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Глава II. Борьба за власть  </vt:lpstr>
      <vt:lpstr>2.1 Партии и их программы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2.2 Приход к власти РСДРП (б)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источников и литературы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ПРИЧИНЫ ПОБЕДЫ БОЛЬШЕВИКОВ В ОКТЯБРЕ 1917 ГОДА</dc:title>
  <dc:creator>Admin</dc:creator>
  <cp:lastModifiedBy>Gusarov</cp:lastModifiedBy>
  <cp:revision>87</cp:revision>
  <dcterms:created xsi:type="dcterms:W3CDTF">2017-12-07T19:05:44Z</dcterms:created>
  <dcterms:modified xsi:type="dcterms:W3CDTF">2018-02-22T06:19:57Z</dcterms:modified>
</cp:coreProperties>
</file>