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changesInfos/changesInfo1.xml" ContentType="application/vnd.ms-powerpoint.changesinfo+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0" r:id="rId1"/>
  </p:sldMasterIdLst>
  <p:sldIdLst>
    <p:sldId id="256" r:id="rId2"/>
    <p:sldId id="275" r:id="rId3"/>
    <p:sldId id="271" r:id="rId4"/>
    <p:sldId id="263" r:id="rId5"/>
    <p:sldId id="276" r:id="rId6"/>
    <p:sldId id="277" r:id="rId7"/>
    <p:sldId id="278" r:id="rId8"/>
    <p:sldId id="269" r:id="rId9"/>
    <p:sldId id="258" r:id="rId10"/>
    <p:sldId id="259" r:id="rId11"/>
    <p:sldId id="279" r:id="rId12"/>
    <p:sldId id="260" r:id="rId13"/>
    <p:sldId id="261" r:id="rId14"/>
    <p:sldId id="262" r:id="rId15"/>
    <p:sldId id="264" r:id="rId16"/>
    <p:sldId id="265" r:id="rId17"/>
    <p:sldId id="266" r:id="rId18"/>
    <p:sldId id="267" r:id="rId19"/>
    <p:sldId id="268" r:id="rId20"/>
    <p:sldId id="270" r:id="rId21"/>
    <p:sldId id="272" r:id="rId22"/>
    <p:sldId id="273" r:id="rId23"/>
    <p:sldId id="274"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p:cViewPr varScale="1">
        <p:scale>
          <a:sx n="81" d="100"/>
          <a:sy n="81" d="100"/>
        </p:scale>
        <p:origin x="-276" y="-8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Татьяна Скнарина" userId="3b6b6361f2673174" providerId="LiveId" clId="{FE355317-D75F-43DF-AA7E-E5AA37A3BE73}"/>
    <pc:docChg chg="undo custSel addSld delSld modSld modMainMaster">
      <pc:chgData name="Татьяна Скнарина" userId="3b6b6361f2673174" providerId="LiveId" clId="{FE355317-D75F-43DF-AA7E-E5AA37A3BE73}" dt="2019-03-12T18:08:05.829" v="983" actId="27636"/>
      <pc:docMkLst>
        <pc:docMk/>
      </pc:docMkLst>
      <pc:sldChg chg="modSp add">
        <pc:chgData name="Татьяна Скнарина" userId="3b6b6361f2673174" providerId="LiveId" clId="{FE355317-D75F-43DF-AA7E-E5AA37A3BE73}" dt="2019-03-12T15:36:40.910" v="40" actId="14100"/>
        <pc:sldMkLst>
          <pc:docMk/>
          <pc:sldMk cId="2411455162" sldId="256"/>
        </pc:sldMkLst>
        <pc:spChg chg="mod">
          <ac:chgData name="Татьяна Скнарина" userId="3b6b6361f2673174" providerId="LiveId" clId="{FE355317-D75F-43DF-AA7E-E5AA37A3BE73}" dt="2019-03-12T15:36:40.910" v="40" actId="14100"/>
          <ac:spMkLst>
            <pc:docMk/>
            <pc:sldMk cId="2411455162" sldId="256"/>
            <ac:spMk id="2" creationId="{ABFCE101-245C-4F36-B6D4-740DC7472288}"/>
          </ac:spMkLst>
        </pc:spChg>
      </pc:sldChg>
      <pc:sldChg chg="addSp modSp add del">
        <pc:chgData name="Татьяна Скнарина" userId="3b6b6361f2673174" providerId="LiveId" clId="{FE355317-D75F-43DF-AA7E-E5AA37A3BE73}" dt="2019-03-12T17:23:52.832" v="944" actId="2696"/>
        <pc:sldMkLst>
          <pc:docMk/>
          <pc:sldMk cId="3370933430" sldId="257"/>
        </pc:sldMkLst>
        <pc:spChg chg="mod">
          <ac:chgData name="Татьяна Скнарина" userId="3b6b6361f2673174" providerId="LiveId" clId="{FE355317-D75F-43DF-AA7E-E5AA37A3BE73}" dt="2019-03-12T15:49:25.577" v="66" actId="14100"/>
          <ac:spMkLst>
            <pc:docMk/>
            <pc:sldMk cId="3370933430" sldId="257"/>
            <ac:spMk id="2" creationId="{2018D1D1-FE5F-4FFB-B045-C03D81ADC56C}"/>
          </ac:spMkLst>
        </pc:spChg>
        <pc:spChg chg="mod">
          <ac:chgData name="Татьяна Скнарина" userId="3b6b6361f2673174" providerId="LiveId" clId="{FE355317-D75F-43DF-AA7E-E5AA37A3BE73}" dt="2019-03-12T15:49:52.342" v="71" actId="12"/>
          <ac:spMkLst>
            <pc:docMk/>
            <pc:sldMk cId="3370933430" sldId="257"/>
            <ac:spMk id="3" creationId="{8467398B-D479-4FC5-AF44-C48C2C8E51E4}"/>
          </ac:spMkLst>
        </pc:spChg>
        <pc:picChg chg="add mod">
          <ac:chgData name="Татьяна Скнарина" userId="3b6b6361f2673174" providerId="LiveId" clId="{FE355317-D75F-43DF-AA7E-E5AA37A3BE73}" dt="2019-03-12T15:49:45.673" v="70" actId="14100"/>
          <ac:picMkLst>
            <pc:docMk/>
            <pc:sldMk cId="3370933430" sldId="257"/>
            <ac:picMk id="4" creationId="{38CF1330-A55F-4B50-BB77-BB74A9BEE2DF}"/>
          </ac:picMkLst>
        </pc:picChg>
      </pc:sldChg>
      <pc:sldChg chg="addSp modSp add">
        <pc:chgData name="Татьяна Скнарина" userId="3b6b6361f2673174" providerId="LiveId" clId="{FE355317-D75F-43DF-AA7E-E5AA37A3BE73}" dt="2019-03-12T18:08:05.829" v="983" actId="27636"/>
        <pc:sldMkLst>
          <pc:docMk/>
          <pc:sldMk cId="2745242104" sldId="258"/>
        </pc:sldMkLst>
        <pc:spChg chg="mod">
          <ac:chgData name="Татьяна Скнарина" userId="3b6b6361f2673174" providerId="LiveId" clId="{FE355317-D75F-43DF-AA7E-E5AA37A3BE73}" dt="2019-03-12T15:52:12.168" v="108" actId="14100"/>
          <ac:spMkLst>
            <pc:docMk/>
            <pc:sldMk cId="2745242104" sldId="258"/>
            <ac:spMk id="2" creationId="{54F2DF90-B7C3-491C-A06B-A9E73C064192}"/>
          </ac:spMkLst>
        </pc:spChg>
        <pc:spChg chg="mod">
          <ac:chgData name="Татьяна Скнарина" userId="3b6b6361f2673174" providerId="LiveId" clId="{FE355317-D75F-43DF-AA7E-E5AA37A3BE73}" dt="2019-03-12T18:08:05.829" v="983" actId="27636"/>
          <ac:spMkLst>
            <pc:docMk/>
            <pc:sldMk cId="2745242104" sldId="258"/>
            <ac:spMk id="3" creationId="{A839886C-80FB-4C1A-BA9D-E54AF4BE1612}"/>
          </ac:spMkLst>
        </pc:spChg>
        <pc:picChg chg="add mod">
          <ac:chgData name="Татьяна Скнарина" userId="3b6b6361f2673174" providerId="LiveId" clId="{FE355317-D75F-43DF-AA7E-E5AA37A3BE73}" dt="2019-03-12T15:54:13.148" v="123" actId="1076"/>
          <ac:picMkLst>
            <pc:docMk/>
            <pc:sldMk cId="2745242104" sldId="258"/>
            <ac:picMk id="4" creationId="{91C8E75D-73A2-4BE4-B1B1-D72112A8B866}"/>
          </ac:picMkLst>
        </pc:picChg>
      </pc:sldChg>
      <pc:sldChg chg="addSp modSp add">
        <pc:chgData name="Татьяна Скнарина" userId="3b6b6361f2673174" providerId="LiveId" clId="{FE355317-D75F-43DF-AA7E-E5AA37A3BE73}" dt="2019-03-12T18:02:55.375" v="947" actId="2711"/>
        <pc:sldMkLst>
          <pc:docMk/>
          <pc:sldMk cId="3151931987" sldId="259"/>
        </pc:sldMkLst>
        <pc:spChg chg="mod">
          <ac:chgData name="Татьяна Скнарина" userId="3b6b6361f2673174" providerId="LiveId" clId="{FE355317-D75F-43DF-AA7E-E5AA37A3BE73}" dt="2019-03-12T15:55:25.496" v="163" actId="14100"/>
          <ac:spMkLst>
            <pc:docMk/>
            <pc:sldMk cId="3151931987" sldId="259"/>
            <ac:spMk id="2" creationId="{33CDA3D5-6875-4B1A-AA28-2595AEFF90B0}"/>
          </ac:spMkLst>
        </pc:spChg>
        <pc:spChg chg="mod">
          <ac:chgData name="Татьяна Скнарина" userId="3b6b6361f2673174" providerId="LiveId" clId="{FE355317-D75F-43DF-AA7E-E5AA37A3BE73}" dt="2019-03-12T18:02:55.375" v="947" actId="2711"/>
          <ac:spMkLst>
            <pc:docMk/>
            <pc:sldMk cId="3151931987" sldId="259"/>
            <ac:spMk id="3" creationId="{FA52EB4A-4C59-40B6-9B99-D33FD5D2BFCA}"/>
          </ac:spMkLst>
        </pc:spChg>
        <pc:picChg chg="add mod">
          <ac:chgData name="Татьяна Скнарина" userId="3b6b6361f2673174" providerId="LiveId" clId="{FE355317-D75F-43DF-AA7E-E5AA37A3BE73}" dt="2019-03-12T15:57:48.508" v="175" actId="14100"/>
          <ac:picMkLst>
            <pc:docMk/>
            <pc:sldMk cId="3151931987" sldId="259"/>
            <ac:picMk id="4" creationId="{90AAD678-84FA-48BF-B7C5-1676E5185B5B}"/>
          </ac:picMkLst>
        </pc:picChg>
      </pc:sldChg>
      <pc:sldChg chg="addSp modSp add">
        <pc:chgData name="Татьяна Скнарина" userId="3b6b6361f2673174" providerId="LiveId" clId="{FE355317-D75F-43DF-AA7E-E5AA37A3BE73}" dt="2019-03-12T16:02:13.639" v="277" actId="1076"/>
        <pc:sldMkLst>
          <pc:docMk/>
          <pc:sldMk cId="3077815534" sldId="260"/>
        </pc:sldMkLst>
        <pc:spChg chg="mod">
          <ac:chgData name="Татьяна Скнарина" userId="3b6b6361f2673174" providerId="LiveId" clId="{FE355317-D75F-43DF-AA7E-E5AA37A3BE73}" dt="2019-03-12T15:59:47.830" v="268" actId="20577"/>
          <ac:spMkLst>
            <pc:docMk/>
            <pc:sldMk cId="3077815534" sldId="260"/>
            <ac:spMk id="2" creationId="{A6327E02-B3FA-412F-9E0B-E7666E3EABFB}"/>
          </ac:spMkLst>
        </pc:spChg>
        <pc:spChg chg="mod">
          <ac:chgData name="Татьяна Скнарина" userId="3b6b6361f2673174" providerId="LiveId" clId="{FE355317-D75F-43DF-AA7E-E5AA37A3BE73}" dt="2019-03-12T16:01:26.618" v="275" actId="5793"/>
          <ac:spMkLst>
            <pc:docMk/>
            <pc:sldMk cId="3077815534" sldId="260"/>
            <ac:spMk id="3" creationId="{684451C3-99FC-4F70-873C-1ADB63E05C7B}"/>
          </ac:spMkLst>
        </pc:spChg>
        <pc:picChg chg="add mod">
          <ac:chgData name="Татьяна Скнарина" userId="3b6b6361f2673174" providerId="LiveId" clId="{FE355317-D75F-43DF-AA7E-E5AA37A3BE73}" dt="2019-03-12T16:02:13.639" v="277" actId="1076"/>
          <ac:picMkLst>
            <pc:docMk/>
            <pc:sldMk cId="3077815534" sldId="260"/>
            <ac:picMk id="4" creationId="{93C73452-0E73-46AD-95B6-3693279A0765}"/>
          </ac:picMkLst>
        </pc:picChg>
      </pc:sldChg>
      <pc:sldChg chg="addSp modSp add">
        <pc:chgData name="Татьяна Скнарина" userId="3b6b6361f2673174" providerId="LiveId" clId="{FE355317-D75F-43DF-AA7E-E5AA37A3BE73}" dt="2019-03-12T16:05:50.517" v="334" actId="1076"/>
        <pc:sldMkLst>
          <pc:docMk/>
          <pc:sldMk cId="2166954405" sldId="261"/>
        </pc:sldMkLst>
        <pc:spChg chg="mod">
          <ac:chgData name="Татьяна Скнарина" userId="3b6b6361f2673174" providerId="LiveId" clId="{FE355317-D75F-43DF-AA7E-E5AA37A3BE73}" dt="2019-03-12T16:03:20.779" v="322" actId="14100"/>
          <ac:spMkLst>
            <pc:docMk/>
            <pc:sldMk cId="2166954405" sldId="261"/>
            <ac:spMk id="2" creationId="{621E126D-85B0-4DAA-AFA2-CA8588DC83D1}"/>
          </ac:spMkLst>
        </pc:spChg>
        <pc:spChg chg="mod">
          <ac:chgData name="Татьяна Скнарина" userId="3b6b6361f2673174" providerId="LiveId" clId="{FE355317-D75F-43DF-AA7E-E5AA37A3BE73}" dt="2019-03-12T16:04:41.242" v="332" actId="5793"/>
          <ac:spMkLst>
            <pc:docMk/>
            <pc:sldMk cId="2166954405" sldId="261"/>
            <ac:spMk id="3" creationId="{5696D04C-7B5E-4D4B-83C3-0F73211D0A0A}"/>
          </ac:spMkLst>
        </pc:spChg>
        <pc:picChg chg="add mod">
          <ac:chgData name="Татьяна Скнарина" userId="3b6b6361f2673174" providerId="LiveId" clId="{FE355317-D75F-43DF-AA7E-E5AA37A3BE73}" dt="2019-03-12T16:05:50.517" v="334" actId="1076"/>
          <ac:picMkLst>
            <pc:docMk/>
            <pc:sldMk cId="2166954405" sldId="261"/>
            <ac:picMk id="4" creationId="{DCC7C640-0B17-4ECA-9878-D782E570538B}"/>
          </ac:picMkLst>
        </pc:picChg>
      </pc:sldChg>
      <pc:sldChg chg="addSp modSp add">
        <pc:chgData name="Татьяна Скнарина" userId="3b6b6361f2673174" providerId="LiveId" clId="{FE355317-D75F-43DF-AA7E-E5AA37A3BE73}" dt="2019-03-12T16:09:34.582" v="398" actId="1076"/>
        <pc:sldMkLst>
          <pc:docMk/>
          <pc:sldMk cId="370436088" sldId="262"/>
        </pc:sldMkLst>
        <pc:spChg chg="mod">
          <ac:chgData name="Татьяна Скнарина" userId="3b6b6361f2673174" providerId="LiveId" clId="{FE355317-D75F-43DF-AA7E-E5AA37A3BE73}" dt="2019-03-12T16:06:44.651" v="376" actId="14100"/>
          <ac:spMkLst>
            <pc:docMk/>
            <pc:sldMk cId="370436088" sldId="262"/>
            <ac:spMk id="2" creationId="{CC86E894-E8B8-4147-80E8-6A45BFF49F6B}"/>
          </ac:spMkLst>
        </pc:spChg>
        <pc:spChg chg="mod">
          <ac:chgData name="Татьяна Скнарина" userId="3b6b6361f2673174" providerId="LiveId" clId="{FE355317-D75F-43DF-AA7E-E5AA37A3BE73}" dt="2019-03-12T16:08:54.265" v="393" actId="14100"/>
          <ac:spMkLst>
            <pc:docMk/>
            <pc:sldMk cId="370436088" sldId="262"/>
            <ac:spMk id="3" creationId="{44BB6560-BB34-4AE6-988C-7E6E8CD78F21}"/>
          </ac:spMkLst>
        </pc:spChg>
        <pc:picChg chg="add mod">
          <ac:chgData name="Татьяна Скнарина" userId="3b6b6361f2673174" providerId="LiveId" clId="{FE355317-D75F-43DF-AA7E-E5AA37A3BE73}" dt="2019-03-12T16:09:34.582" v="398" actId="1076"/>
          <ac:picMkLst>
            <pc:docMk/>
            <pc:sldMk cId="370436088" sldId="262"/>
            <ac:picMk id="4" creationId="{4813321D-53CA-4A02-9CB7-DE67DBF8C194}"/>
          </ac:picMkLst>
        </pc:picChg>
      </pc:sldChg>
      <pc:sldChg chg="addSp modSp add">
        <pc:chgData name="Татьяна Скнарина" userId="3b6b6361f2673174" providerId="LiveId" clId="{FE355317-D75F-43DF-AA7E-E5AA37A3BE73}" dt="2019-03-12T18:07:48.922" v="981" actId="14100"/>
        <pc:sldMkLst>
          <pc:docMk/>
          <pc:sldMk cId="3948490955" sldId="263"/>
        </pc:sldMkLst>
        <pc:spChg chg="mod">
          <ac:chgData name="Татьяна Скнарина" userId="3b6b6361f2673174" providerId="LiveId" clId="{FE355317-D75F-43DF-AA7E-E5AA37A3BE73}" dt="2019-03-12T16:18:00.978" v="417" actId="14100"/>
          <ac:spMkLst>
            <pc:docMk/>
            <pc:sldMk cId="3948490955" sldId="263"/>
            <ac:spMk id="2" creationId="{E52BFB85-1D5D-4CAE-BCC5-80B4C2CA006F}"/>
          </ac:spMkLst>
        </pc:spChg>
        <pc:spChg chg="mod">
          <ac:chgData name="Татьяна Скнарина" userId="3b6b6361f2673174" providerId="LiveId" clId="{FE355317-D75F-43DF-AA7E-E5AA37A3BE73}" dt="2019-03-12T18:07:48.922" v="981" actId="14100"/>
          <ac:spMkLst>
            <pc:docMk/>
            <pc:sldMk cId="3948490955" sldId="263"/>
            <ac:spMk id="3" creationId="{35D848D5-8A20-4D86-AD3D-490D29FCA02C}"/>
          </ac:spMkLst>
        </pc:spChg>
        <pc:picChg chg="add mod">
          <ac:chgData name="Татьяна Скнарина" userId="3b6b6361f2673174" providerId="LiveId" clId="{FE355317-D75F-43DF-AA7E-E5AA37A3BE73}" dt="2019-03-12T16:19:49.635" v="428" actId="1076"/>
          <ac:picMkLst>
            <pc:docMk/>
            <pc:sldMk cId="3948490955" sldId="263"/>
            <ac:picMk id="4" creationId="{78C62982-8777-46E8-B3D1-91103606661E}"/>
          </ac:picMkLst>
        </pc:picChg>
      </pc:sldChg>
      <pc:sldChg chg="addSp modSp add">
        <pc:chgData name="Татьяна Скнарина" userId="3b6b6361f2673174" providerId="LiveId" clId="{FE355317-D75F-43DF-AA7E-E5AA37A3BE73}" dt="2019-03-12T18:07:39.376" v="980" actId="14100"/>
        <pc:sldMkLst>
          <pc:docMk/>
          <pc:sldMk cId="1194995673" sldId="264"/>
        </pc:sldMkLst>
        <pc:spChg chg="mod">
          <ac:chgData name="Татьяна Скнарина" userId="3b6b6361f2673174" providerId="LiveId" clId="{FE355317-D75F-43DF-AA7E-E5AA37A3BE73}" dt="2019-03-12T16:21:05.244" v="470" actId="14100"/>
          <ac:spMkLst>
            <pc:docMk/>
            <pc:sldMk cId="1194995673" sldId="264"/>
            <ac:spMk id="2" creationId="{708331B1-B9B8-4FFC-A5B7-958548916A81}"/>
          </ac:spMkLst>
        </pc:spChg>
        <pc:spChg chg="mod">
          <ac:chgData name="Татьяна Скнарина" userId="3b6b6361f2673174" providerId="LiveId" clId="{FE355317-D75F-43DF-AA7E-E5AA37A3BE73}" dt="2019-03-12T18:07:39.376" v="980" actId="14100"/>
          <ac:spMkLst>
            <pc:docMk/>
            <pc:sldMk cId="1194995673" sldId="264"/>
            <ac:spMk id="3" creationId="{350E56ED-C569-4D4C-B569-19987A52A8E2}"/>
          </ac:spMkLst>
        </pc:spChg>
        <pc:picChg chg="add mod">
          <ac:chgData name="Татьяна Скнарина" userId="3b6b6361f2673174" providerId="LiveId" clId="{FE355317-D75F-43DF-AA7E-E5AA37A3BE73}" dt="2019-03-12T16:23:31.303" v="483" actId="14100"/>
          <ac:picMkLst>
            <pc:docMk/>
            <pc:sldMk cId="1194995673" sldId="264"/>
            <ac:picMk id="4" creationId="{2CD94428-BE24-41A5-97E7-09744305771E}"/>
          </ac:picMkLst>
        </pc:picChg>
      </pc:sldChg>
      <pc:sldChg chg="addSp modSp add">
        <pc:chgData name="Татьяна Скнарина" userId="3b6b6361f2673174" providerId="LiveId" clId="{FE355317-D75F-43DF-AA7E-E5AA37A3BE73}" dt="2019-03-12T18:07:33.188" v="979" actId="14100"/>
        <pc:sldMkLst>
          <pc:docMk/>
          <pc:sldMk cId="1650565515" sldId="265"/>
        </pc:sldMkLst>
        <pc:spChg chg="mod">
          <ac:chgData name="Татьяна Скнарина" userId="3b6b6361f2673174" providerId="LiveId" clId="{FE355317-D75F-43DF-AA7E-E5AA37A3BE73}" dt="2019-03-12T16:31:17.369" v="531" actId="20577"/>
          <ac:spMkLst>
            <pc:docMk/>
            <pc:sldMk cId="1650565515" sldId="265"/>
            <ac:spMk id="2" creationId="{DF49038E-6EB5-46C1-BA51-468750435ED5}"/>
          </ac:spMkLst>
        </pc:spChg>
        <pc:spChg chg="mod">
          <ac:chgData name="Татьяна Скнарина" userId="3b6b6361f2673174" providerId="LiveId" clId="{FE355317-D75F-43DF-AA7E-E5AA37A3BE73}" dt="2019-03-12T18:07:33.188" v="979" actId="14100"/>
          <ac:spMkLst>
            <pc:docMk/>
            <pc:sldMk cId="1650565515" sldId="265"/>
            <ac:spMk id="3" creationId="{1E6F5483-9A5D-465F-A593-51616FAA8618}"/>
          </ac:spMkLst>
        </pc:spChg>
        <pc:picChg chg="add mod">
          <ac:chgData name="Татьяна Скнарина" userId="3b6b6361f2673174" providerId="LiveId" clId="{FE355317-D75F-43DF-AA7E-E5AA37A3BE73}" dt="2019-03-12T16:33:49.543" v="540" actId="1076"/>
          <ac:picMkLst>
            <pc:docMk/>
            <pc:sldMk cId="1650565515" sldId="265"/>
            <ac:picMk id="4" creationId="{0484C277-95EE-4FDA-AF66-20A4FE8322D1}"/>
          </ac:picMkLst>
        </pc:picChg>
      </pc:sldChg>
      <pc:sldChg chg="addSp delSp modSp add">
        <pc:chgData name="Татьяна Скнарина" userId="3b6b6361f2673174" providerId="LiveId" clId="{FE355317-D75F-43DF-AA7E-E5AA37A3BE73}" dt="2019-03-12T18:07:25.922" v="978" actId="14100"/>
        <pc:sldMkLst>
          <pc:docMk/>
          <pc:sldMk cId="3000239134" sldId="266"/>
        </pc:sldMkLst>
        <pc:spChg chg="mod">
          <ac:chgData name="Татьяна Скнарина" userId="3b6b6361f2673174" providerId="LiveId" clId="{FE355317-D75F-43DF-AA7E-E5AA37A3BE73}" dt="2019-03-12T16:52:37.804" v="592" actId="14100"/>
          <ac:spMkLst>
            <pc:docMk/>
            <pc:sldMk cId="3000239134" sldId="266"/>
            <ac:spMk id="2" creationId="{8373FF3D-5062-4CBC-A0C4-240A9FE9DA35}"/>
          </ac:spMkLst>
        </pc:spChg>
        <pc:spChg chg="add del mod">
          <ac:chgData name="Татьяна Скнарина" userId="3b6b6361f2673174" providerId="LiveId" clId="{FE355317-D75F-43DF-AA7E-E5AA37A3BE73}" dt="2019-03-12T18:07:25.922" v="978" actId="14100"/>
          <ac:spMkLst>
            <pc:docMk/>
            <pc:sldMk cId="3000239134" sldId="266"/>
            <ac:spMk id="3" creationId="{10205CD8-9AC0-4270-9AF8-205E03FA3C16}"/>
          </ac:spMkLst>
        </pc:spChg>
        <pc:spChg chg="add del">
          <ac:chgData name="Татьяна Скнарина" userId="3b6b6361f2673174" providerId="LiveId" clId="{FE355317-D75F-43DF-AA7E-E5AA37A3BE73}" dt="2019-03-12T16:54:18.336" v="596"/>
          <ac:spMkLst>
            <pc:docMk/>
            <pc:sldMk cId="3000239134" sldId="266"/>
            <ac:spMk id="4" creationId="{EFAC09BF-DAB1-43D4-AEE6-F770D373A768}"/>
          </ac:spMkLst>
        </pc:spChg>
        <pc:spChg chg="add del">
          <ac:chgData name="Татьяна Скнарина" userId="3b6b6361f2673174" providerId="LiveId" clId="{FE355317-D75F-43DF-AA7E-E5AA37A3BE73}" dt="2019-03-12T16:54:18.336" v="596"/>
          <ac:spMkLst>
            <pc:docMk/>
            <pc:sldMk cId="3000239134" sldId="266"/>
            <ac:spMk id="5" creationId="{0F79F64C-B9DA-4E01-B479-A477E195D6DF}"/>
          </ac:spMkLst>
        </pc:spChg>
        <pc:spChg chg="add del mod">
          <ac:chgData name="Татьяна Скнарина" userId="3b6b6361f2673174" providerId="LiveId" clId="{FE355317-D75F-43DF-AA7E-E5AA37A3BE73}" dt="2019-03-12T16:55:27.664" v="603"/>
          <ac:spMkLst>
            <pc:docMk/>
            <pc:sldMk cId="3000239134" sldId="266"/>
            <ac:spMk id="6" creationId="{FB8DF709-FA2C-43D8-8202-6C767C297D54}"/>
          </ac:spMkLst>
        </pc:spChg>
        <pc:spChg chg="add del mod">
          <ac:chgData name="Татьяна Скнарина" userId="3b6b6361f2673174" providerId="LiveId" clId="{FE355317-D75F-43DF-AA7E-E5AA37A3BE73}" dt="2019-03-12T16:55:27.664" v="603"/>
          <ac:spMkLst>
            <pc:docMk/>
            <pc:sldMk cId="3000239134" sldId="266"/>
            <ac:spMk id="7" creationId="{51D9E176-2090-40F6-8CB5-7DD409F3EBB1}"/>
          </ac:spMkLst>
        </pc:spChg>
        <pc:picChg chg="add mod">
          <ac:chgData name="Татьяна Скнарина" userId="3b6b6361f2673174" providerId="LiveId" clId="{FE355317-D75F-43DF-AA7E-E5AA37A3BE73}" dt="2019-03-12T16:57:29.250" v="617" actId="14100"/>
          <ac:picMkLst>
            <pc:docMk/>
            <pc:sldMk cId="3000239134" sldId="266"/>
            <ac:picMk id="8" creationId="{D9384154-3D23-4E05-A786-628D705999EA}"/>
          </ac:picMkLst>
        </pc:picChg>
        <pc:picChg chg="add del">
          <ac:chgData name="Татьяна Скнарина" userId="3b6b6361f2673174" providerId="LiveId" clId="{FE355317-D75F-43DF-AA7E-E5AA37A3BE73}" dt="2019-03-12T16:54:18.336" v="596"/>
          <ac:picMkLst>
            <pc:docMk/>
            <pc:sldMk cId="3000239134" sldId="266"/>
            <ac:picMk id="1025" creationId="{9472CBA0-F044-49FF-8FA1-AC9DAB378304}"/>
          </ac:picMkLst>
        </pc:picChg>
        <pc:picChg chg="add del mod">
          <ac:chgData name="Татьяна Скнарина" userId="3b6b6361f2673174" providerId="LiveId" clId="{FE355317-D75F-43DF-AA7E-E5AA37A3BE73}" dt="2019-03-12T16:55:27.664" v="603"/>
          <ac:picMkLst>
            <pc:docMk/>
            <pc:sldMk cId="3000239134" sldId="266"/>
            <ac:picMk id="1028" creationId="{8C50D835-84B7-4754-9004-34A216E0FD87}"/>
          </ac:picMkLst>
        </pc:picChg>
      </pc:sldChg>
      <pc:sldChg chg="addSp modSp add">
        <pc:chgData name="Татьяна Скнарина" userId="3b6b6361f2673174" providerId="LiveId" clId="{FE355317-D75F-43DF-AA7E-E5AA37A3BE73}" dt="2019-03-12T18:07:19.016" v="977" actId="27636"/>
        <pc:sldMkLst>
          <pc:docMk/>
          <pc:sldMk cId="1080687353" sldId="267"/>
        </pc:sldMkLst>
        <pc:spChg chg="mod">
          <ac:chgData name="Татьяна Скнарина" userId="3b6b6361f2673174" providerId="LiveId" clId="{FE355317-D75F-43DF-AA7E-E5AA37A3BE73}" dt="2019-03-12T16:59:57.579" v="635" actId="14100"/>
          <ac:spMkLst>
            <pc:docMk/>
            <pc:sldMk cId="1080687353" sldId="267"/>
            <ac:spMk id="2" creationId="{97F83BB7-4899-4F5B-98D1-EF12886D6559}"/>
          </ac:spMkLst>
        </pc:spChg>
        <pc:spChg chg="mod">
          <ac:chgData name="Татьяна Скнарина" userId="3b6b6361f2673174" providerId="LiveId" clId="{FE355317-D75F-43DF-AA7E-E5AA37A3BE73}" dt="2019-03-12T18:07:19.016" v="977" actId="27636"/>
          <ac:spMkLst>
            <pc:docMk/>
            <pc:sldMk cId="1080687353" sldId="267"/>
            <ac:spMk id="3" creationId="{43BDFC95-80EF-4419-8111-D33A0BE66196}"/>
          </ac:spMkLst>
        </pc:spChg>
        <pc:picChg chg="add mod">
          <ac:chgData name="Татьяна Скнарина" userId="3b6b6361f2673174" providerId="LiveId" clId="{FE355317-D75F-43DF-AA7E-E5AA37A3BE73}" dt="2019-03-12T17:01:18.297" v="643" actId="14100"/>
          <ac:picMkLst>
            <pc:docMk/>
            <pc:sldMk cId="1080687353" sldId="267"/>
            <ac:picMk id="4" creationId="{4B01F5B1-C4FB-4386-B9B6-9E013E10D490}"/>
          </ac:picMkLst>
        </pc:picChg>
      </pc:sldChg>
      <pc:sldChg chg="addSp modSp add">
        <pc:chgData name="Татьяна Скнарина" userId="3b6b6361f2673174" providerId="LiveId" clId="{FE355317-D75F-43DF-AA7E-E5AA37A3BE73}" dt="2019-03-12T18:07:10.688" v="975" actId="14100"/>
        <pc:sldMkLst>
          <pc:docMk/>
          <pc:sldMk cId="3325240243" sldId="268"/>
        </pc:sldMkLst>
        <pc:spChg chg="mod">
          <ac:chgData name="Татьяна Скнарина" userId="3b6b6361f2673174" providerId="LiveId" clId="{FE355317-D75F-43DF-AA7E-E5AA37A3BE73}" dt="2019-03-12T17:03:00.360" v="660" actId="14100"/>
          <ac:spMkLst>
            <pc:docMk/>
            <pc:sldMk cId="3325240243" sldId="268"/>
            <ac:spMk id="2" creationId="{7AA6D1F0-E14A-492C-AA36-C754D015CCE6}"/>
          </ac:spMkLst>
        </pc:spChg>
        <pc:spChg chg="mod">
          <ac:chgData name="Татьяна Скнарина" userId="3b6b6361f2673174" providerId="LiveId" clId="{FE355317-D75F-43DF-AA7E-E5AA37A3BE73}" dt="2019-03-12T18:07:10.688" v="975" actId="14100"/>
          <ac:spMkLst>
            <pc:docMk/>
            <pc:sldMk cId="3325240243" sldId="268"/>
            <ac:spMk id="3" creationId="{A698160D-B8E1-4ECB-8A58-043E9E4356B5}"/>
          </ac:spMkLst>
        </pc:spChg>
        <pc:picChg chg="add mod">
          <ac:chgData name="Татьяна Скнарина" userId="3b6b6361f2673174" providerId="LiveId" clId="{FE355317-D75F-43DF-AA7E-E5AA37A3BE73}" dt="2019-03-12T17:04:15.454" v="673" actId="1076"/>
          <ac:picMkLst>
            <pc:docMk/>
            <pc:sldMk cId="3325240243" sldId="268"/>
            <ac:picMk id="4" creationId="{89CC6CBE-DDD2-47E0-99D7-2517773D81CB}"/>
          </ac:picMkLst>
        </pc:picChg>
      </pc:sldChg>
      <pc:sldChg chg="addSp modSp add">
        <pc:chgData name="Татьяна Скнарина" userId="3b6b6361f2673174" providerId="LiveId" clId="{FE355317-D75F-43DF-AA7E-E5AA37A3BE73}" dt="2019-03-12T18:06:49.282" v="974" actId="207"/>
        <pc:sldMkLst>
          <pc:docMk/>
          <pc:sldMk cId="2201214915" sldId="269"/>
        </pc:sldMkLst>
        <pc:spChg chg="mod">
          <ac:chgData name="Татьяна Скнарина" userId="3b6b6361f2673174" providerId="LiveId" clId="{FE355317-D75F-43DF-AA7E-E5AA37A3BE73}" dt="2019-03-12T17:06:10.954" v="691" actId="14100"/>
          <ac:spMkLst>
            <pc:docMk/>
            <pc:sldMk cId="2201214915" sldId="269"/>
            <ac:spMk id="2" creationId="{DB1B0323-DD84-481C-928F-1E2E7FDCF30B}"/>
          </ac:spMkLst>
        </pc:spChg>
        <pc:spChg chg="mod">
          <ac:chgData name="Татьяна Скнарина" userId="3b6b6361f2673174" providerId="LiveId" clId="{FE355317-D75F-43DF-AA7E-E5AA37A3BE73}" dt="2019-03-12T18:06:49.282" v="974" actId="207"/>
          <ac:spMkLst>
            <pc:docMk/>
            <pc:sldMk cId="2201214915" sldId="269"/>
            <ac:spMk id="3" creationId="{A7100C58-3758-48CA-92D9-F0833B600AEE}"/>
          </ac:spMkLst>
        </pc:spChg>
        <pc:picChg chg="add mod">
          <ac:chgData name="Татьяна Скнарина" userId="3b6b6361f2673174" providerId="LiveId" clId="{FE355317-D75F-43DF-AA7E-E5AA37A3BE73}" dt="2019-03-12T17:07:32.360" v="702" actId="14100"/>
          <ac:picMkLst>
            <pc:docMk/>
            <pc:sldMk cId="2201214915" sldId="269"/>
            <ac:picMk id="4" creationId="{F317FFE3-5717-404C-A71A-D412AEF133CC}"/>
          </ac:picMkLst>
        </pc:picChg>
      </pc:sldChg>
      <pc:sldChg chg="modSp add">
        <pc:chgData name="Татьяна Скнарина" userId="3b6b6361f2673174" providerId="LiveId" clId="{FE355317-D75F-43DF-AA7E-E5AA37A3BE73}" dt="2019-03-12T18:06:38.141" v="973" actId="14100"/>
        <pc:sldMkLst>
          <pc:docMk/>
          <pc:sldMk cId="1107943262" sldId="270"/>
        </pc:sldMkLst>
        <pc:spChg chg="mod">
          <ac:chgData name="Татьяна Скнарина" userId="3b6b6361f2673174" providerId="LiveId" clId="{FE355317-D75F-43DF-AA7E-E5AA37A3BE73}" dt="2019-03-12T17:10:27.628" v="764" actId="14100"/>
          <ac:spMkLst>
            <pc:docMk/>
            <pc:sldMk cId="1107943262" sldId="270"/>
            <ac:spMk id="2" creationId="{5CD7BA3C-83DD-4CB2-9A2C-38D2CC45A498}"/>
          </ac:spMkLst>
        </pc:spChg>
        <pc:spChg chg="mod">
          <ac:chgData name="Татьяна Скнарина" userId="3b6b6361f2673174" providerId="LiveId" clId="{FE355317-D75F-43DF-AA7E-E5AA37A3BE73}" dt="2019-03-12T18:06:38.141" v="973" actId="14100"/>
          <ac:spMkLst>
            <pc:docMk/>
            <pc:sldMk cId="1107943262" sldId="270"/>
            <ac:spMk id="3" creationId="{C2635C02-1E09-4BAC-B2A4-CBD15B2BC23F}"/>
          </ac:spMkLst>
        </pc:spChg>
      </pc:sldChg>
      <pc:sldChg chg="addSp delSp modSp add">
        <pc:chgData name="Татьяна Скнарина" userId="3b6b6361f2673174" providerId="LiveId" clId="{FE355317-D75F-43DF-AA7E-E5AA37A3BE73}" dt="2019-03-12T17:12:43.705" v="805" actId="14100"/>
        <pc:sldMkLst>
          <pc:docMk/>
          <pc:sldMk cId="210685503" sldId="271"/>
        </pc:sldMkLst>
        <pc:spChg chg="mod">
          <ac:chgData name="Татьяна Скнарина" userId="3b6b6361f2673174" providerId="LiveId" clId="{FE355317-D75F-43DF-AA7E-E5AA37A3BE73}" dt="2019-03-12T17:12:28.080" v="801" actId="14100"/>
          <ac:spMkLst>
            <pc:docMk/>
            <pc:sldMk cId="210685503" sldId="271"/>
            <ac:spMk id="2" creationId="{BC62A608-FEB6-455C-A9B0-43D41DCFC78F}"/>
          </ac:spMkLst>
        </pc:spChg>
        <pc:spChg chg="del">
          <ac:chgData name="Татьяна Скнарина" userId="3b6b6361f2673174" providerId="LiveId" clId="{FE355317-D75F-43DF-AA7E-E5AA37A3BE73}" dt="2019-03-12T17:12:15.174" v="799"/>
          <ac:spMkLst>
            <pc:docMk/>
            <pc:sldMk cId="210685503" sldId="271"/>
            <ac:spMk id="3" creationId="{16F4285E-54D9-4BBA-80B6-79163DED88CB}"/>
          </ac:spMkLst>
        </pc:spChg>
        <pc:picChg chg="add mod">
          <ac:chgData name="Татьяна Скнарина" userId="3b6b6361f2673174" providerId="LiveId" clId="{FE355317-D75F-43DF-AA7E-E5AA37A3BE73}" dt="2019-03-12T17:12:43.705" v="805" actId="14100"/>
          <ac:picMkLst>
            <pc:docMk/>
            <pc:sldMk cId="210685503" sldId="271"/>
            <ac:picMk id="4" creationId="{7AAF0757-0EBA-4A57-B92B-345733D91888}"/>
          </ac:picMkLst>
        </pc:picChg>
      </pc:sldChg>
      <pc:sldChg chg="addSp modSp add">
        <pc:chgData name="Татьяна Скнарина" userId="3b6b6361f2673174" providerId="LiveId" clId="{FE355317-D75F-43DF-AA7E-E5AA37A3BE73}" dt="2019-03-12T18:04:01.141" v="949" actId="14100"/>
        <pc:sldMkLst>
          <pc:docMk/>
          <pc:sldMk cId="1382138164" sldId="272"/>
        </pc:sldMkLst>
        <pc:spChg chg="mod">
          <ac:chgData name="Татьяна Скнарина" userId="3b6b6361f2673174" providerId="LiveId" clId="{FE355317-D75F-43DF-AA7E-E5AA37A3BE73}" dt="2019-03-12T17:15:11.940" v="842" actId="14100"/>
          <ac:spMkLst>
            <pc:docMk/>
            <pc:sldMk cId="1382138164" sldId="272"/>
            <ac:spMk id="2" creationId="{821A9474-9C14-419F-B12D-947B4B99DF41}"/>
          </ac:spMkLst>
        </pc:spChg>
        <pc:spChg chg="mod">
          <ac:chgData name="Татьяна Скнарина" userId="3b6b6361f2673174" providerId="LiveId" clId="{FE355317-D75F-43DF-AA7E-E5AA37A3BE73}" dt="2019-03-12T18:04:01.141" v="949" actId="14100"/>
          <ac:spMkLst>
            <pc:docMk/>
            <pc:sldMk cId="1382138164" sldId="272"/>
            <ac:spMk id="3" creationId="{47CEE087-B2F1-4A05-848A-34831A7D39F8}"/>
          </ac:spMkLst>
        </pc:spChg>
        <pc:picChg chg="add mod">
          <ac:chgData name="Татьяна Скнарина" userId="3b6b6361f2673174" providerId="LiveId" clId="{FE355317-D75F-43DF-AA7E-E5AA37A3BE73}" dt="2019-03-12T17:16:07.596" v="851" actId="1076"/>
          <ac:picMkLst>
            <pc:docMk/>
            <pc:sldMk cId="1382138164" sldId="272"/>
            <ac:picMk id="4" creationId="{0B4C3DA5-71D3-4132-BC18-A8366A4329A5}"/>
          </ac:picMkLst>
        </pc:picChg>
      </pc:sldChg>
      <pc:sldChg chg="addSp modSp add">
        <pc:chgData name="Татьяна Скнарина" userId="3b6b6361f2673174" providerId="LiveId" clId="{FE355317-D75F-43DF-AA7E-E5AA37A3BE73}" dt="2019-03-12T18:03:51.782" v="948" actId="14100"/>
        <pc:sldMkLst>
          <pc:docMk/>
          <pc:sldMk cId="1074341289" sldId="273"/>
        </pc:sldMkLst>
        <pc:spChg chg="mod">
          <ac:chgData name="Татьяна Скнарина" userId="3b6b6361f2673174" providerId="LiveId" clId="{FE355317-D75F-43DF-AA7E-E5AA37A3BE73}" dt="2019-03-12T17:17:10.127" v="870" actId="14100"/>
          <ac:spMkLst>
            <pc:docMk/>
            <pc:sldMk cId="1074341289" sldId="273"/>
            <ac:spMk id="2" creationId="{E143C1AB-323B-4F13-9E2D-1702AD75CE70}"/>
          </ac:spMkLst>
        </pc:spChg>
        <pc:spChg chg="mod">
          <ac:chgData name="Татьяна Скнарина" userId="3b6b6361f2673174" providerId="LiveId" clId="{FE355317-D75F-43DF-AA7E-E5AA37A3BE73}" dt="2019-03-12T18:03:51.782" v="948" actId="14100"/>
          <ac:spMkLst>
            <pc:docMk/>
            <pc:sldMk cId="1074341289" sldId="273"/>
            <ac:spMk id="3" creationId="{90C7FB22-FACD-4AD9-81A2-21701A25480E}"/>
          </ac:spMkLst>
        </pc:spChg>
        <pc:picChg chg="add mod">
          <ac:chgData name="Татьяна Скнарина" userId="3b6b6361f2673174" providerId="LiveId" clId="{FE355317-D75F-43DF-AA7E-E5AA37A3BE73}" dt="2019-03-12T17:18:04.393" v="878" actId="14100"/>
          <ac:picMkLst>
            <pc:docMk/>
            <pc:sldMk cId="1074341289" sldId="273"/>
            <ac:picMk id="4" creationId="{54B5CE8F-ACB4-4BDD-B8DF-D96C8D546556}"/>
          </ac:picMkLst>
        </pc:picChg>
      </pc:sldChg>
      <pc:sldChg chg="modSp add">
        <pc:chgData name="Татьяна Скнарина" userId="3b6b6361f2673174" providerId="LiveId" clId="{FE355317-D75F-43DF-AA7E-E5AA37A3BE73}" dt="2019-03-12T18:06:28.360" v="972" actId="20577"/>
        <pc:sldMkLst>
          <pc:docMk/>
          <pc:sldMk cId="1454115965" sldId="274"/>
        </pc:sldMkLst>
        <pc:spChg chg="mod">
          <ac:chgData name="Татьяна Скнарина" userId="3b6b6361f2673174" providerId="LiveId" clId="{FE355317-D75F-43DF-AA7E-E5AA37A3BE73}" dt="2019-03-12T18:06:28.360" v="972" actId="20577"/>
          <ac:spMkLst>
            <pc:docMk/>
            <pc:sldMk cId="1454115965" sldId="274"/>
            <ac:spMk id="2" creationId="{A09C225D-7B6C-48C6-84A1-439EAF509E35}"/>
          </ac:spMkLst>
        </pc:spChg>
        <pc:spChg chg="mod">
          <ac:chgData name="Татьяна Скнарина" userId="3b6b6361f2673174" providerId="LiveId" clId="{FE355317-D75F-43DF-AA7E-E5AA37A3BE73}" dt="2019-03-12T18:06:05.469" v="967" actId="27636"/>
          <ac:spMkLst>
            <pc:docMk/>
            <pc:sldMk cId="1454115965" sldId="274"/>
            <ac:spMk id="3" creationId="{760F6351-01CD-4545-9958-78A06ED0E2A1}"/>
          </ac:spMkLst>
        </pc:spChg>
      </pc:sldChg>
      <pc:sldMasterChg chg="modSldLayout">
        <pc:chgData name="Татьяна Скнарина" userId="3b6b6361f2673174" providerId="LiveId" clId="{FE355317-D75F-43DF-AA7E-E5AA37A3BE73}" dt="2019-03-12T15:01:05.201" v="18"/>
        <pc:sldMasterMkLst>
          <pc:docMk/>
          <pc:sldMasterMk cId="1602212085" sldId="2147483735"/>
        </pc:sldMasterMkLst>
        <pc:sldLayoutChg chg="delSp">
          <pc:chgData name="Татьяна Скнарина" userId="3b6b6361f2673174" providerId="LiveId" clId="{FE355317-D75F-43DF-AA7E-E5AA37A3BE73}" dt="2019-03-12T15:01:05.201" v="18"/>
          <pc:sldLayoutMkLst>
            <pc:docMk/>
            <pc:sldMasterMk cId="1602212085" sldId="2147483735"/>
            <pc:sldLayoutMk cId="3391843725" sldId="2147483753"/>
          </pc:sldLayoutMkLst>
          <pc:spChg chg="del">
            <ac:chgData name="Татьяна Скнарина" userId="3b6b6361f2673174" providerId="LiveId" clId="{FE355317-D75F-43DF-AA7E-E5AA37A3BE73}" dt="2019-03-12T15:01:05.201" v="18"/>
            <ac:spMkLst>
              <pc:docMk/>
              <pc:sldMasterMk cId="1602212085" sldId="2147483735"/>
              <pc:sldLayoutMk cId="3391843725" sldId="2147483753"/>
              <ac:spMk id="11" creationId="{00000000-0000-0000-0000-000000000000}"/>
            </ac:spMkLst>
          </pc:spChg>
        </pc:sldLayoutChg>
      </pc:sldMaster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ru-RU"/>
              <a:t>Образец заголовка</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1A6E28BD-3CDF-4FD1-809C-5B0C2055FD21}" type="datetimeFigureOut">
              <a:rPr lang="ru-RU" smtClean="0"/>
              <a:pPr/>
              <a:t>19.05.2021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1A5438B-554C-4A8A-8C44-333E812FADAD}" type="slidenum">
              <a:rPr lang="ru-RU" smtClean="0"/>
              <a:pPr/>
              <a:t>‹#›</a:t>
            </a:fld>
            <a:endParaRPr lang="ru-RU"/>
          </a:p>
        </p:txBody>
      </p:sp>
    </p:spTree>
    <p:extLst>
      <p:ext uri="{BB962C8B-B14F-4D97-AF65-F5344CB8AC3E}">
        <p14:creationId xmlns:p14="http://schemas.microsoft.com/office/powerpoint/2010/main" xmlns="" val="4012582346"/>
      </p:ext>
    </p:extLst>
  </p:cSld>
  <p:clrMapOvr>
    <a:masterClrMapping/>
  </p:clrMapOvr>
  <p:transition spd="slow">
    <p:wedg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1A6E28BD-3CDF-4FD1-809C-5B0C2055FD21}" type="datetimeFigureOut">
              <a:rPr lang="ru-RU" smtClean="0"/>
              <a:pPr/>
              <a:t>19.05.2021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1A5438B-554C-4A8A-8C44-333E812FADAD}" type="slidenum">
              <a:rPr lang="ru-RU" smtClean="0"/>
              <a:pPr/>
              <a:t>‹#›</a:t>
            </a:fld>
            <a:endParaRPr lang="ru-RU"/>
          </a:p>
        </p:txBody>
      </p:sp>
    </p:spTree>
    <p:extLst>
      <p:ext uri="{BB962C8B-B14F-4D97-AF65-F5344CB8AC3E}">
        <p14:creationId xmlns:p14="http://schemas.microsoft.com/office/powerpoint/2010/main" xmlns="" val="490439943"/>
      </p:ext>
    </p:extLst>
  </p:cSld>
  <p:clrMapOvr>
    <a:masterClrMapping/>
  </p:clrMapOvr>
  <p:transition spd="slow">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1A6E28BD-3CDF-4FD1-809C-5B0C2055FD21}" type="datetimeFigureOut">
              <a:rPr lang="ru-RU" smtClean="0"/>
              <a:pPr/>
              <a:t>19.05.2021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1A5438B-554C-4A8A-8C44-333E812FADAD}" type="slidenum">
              <a:rPr lang="ru-RU" smtClean="0"/>
              <a:pPr/>
              <a:t>‹#›</a:t>
            </a:fld>
            <a:endParaRPr lang="ru-RU"/>
          </a:p>
        </p:txBody>
      </p:sp>
    </p:spTree>
    <p:extLst>
      <p:ext uri="{BB962C8B-B14F-4D97-AF65-F5344CB8AC3E}">
        <p14:creationId xmlns:p14="http://schemas.microsoft.com/office/powerpoint/2010/main" xmlns="" val="1883267858"/>
      </p:ext>
    </p:extLst>
  </p:cSld>
  <p:clrMapOvr>
    <a:masterClrMapping/>
  </p:clrMapOvr>
  <p:transition spd="slow">
    <p:wedg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ru-RU"/>
              <a:t>Образец заголовка</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1A6E28BD-3CDF-4FD1-809C-5B0C2055FD21}" type="datetimeFigureOut">
              <a:rPr lang="ru-RU" smtClean="0"/>
              <a:pPr/>
              <a:t>19.05.2021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1A5438B-554C-4A8A-8C44-333E812FADAD}" type="slidenum">
              <a:rPr lang="ru-RU" smtClean="0"/>
              <a:pPr/>
              <a:t>‹#›</a:t>
            </a:fld>
            <a:endParaRPr lang="ru-RU"/>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xmlns="" val="3768181991"/>
      </p:ext>
    </p:extLst>
  </p:cSld>
  <p:clrMapOvr>
    <a:masterClrMapping/>
  </p:clrMapOvr>
  <p:transition spd="slow">
    <p:wedg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1A6E28BD-3CDF-4FD1-809C-5B0C2055FD21}" type="datetimeFigureOut">
              <a:rPr lang="ru-RU" smtClean="0"/>
              <a:pPr/>
              <a:t>19.05.2021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1A5438B-554C-4A8A-8C44-333E812FADAD}" type="slidenum">
              <a:rPr lang="ru-RU" smtClean="0"/>
              <a:pPr/>
              <a:t>‹#›</a:t>
            </a:fld>
            <a:endParaRPr lang="ru-RU"/>
          </a:p>
        </p:txBody>
      </p:sp>
    </p:spTree>
    <p:extLst>
      <p:ext uri="{BB962C8B-B14F-4D97-AF65-F5344CB8AC3E}">
        <p14:creationId xmlns:p14="http://schemas.microsoft.com/office/powerpoint/2010/main" xmlns="" val="861379461"/>
      </p:ext>
    </p:extLst>
  </p:cSld>
  <p:clrMapOvr>
    <a:masterClrMapping/>
  </p:clrMapOvr>
  <p:transition spd="slow">
    <p:wedg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ru-RU"/>
              <a:t>Образец заголовка</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1A6E28BD-3CDF-4FD1-809C-5B0C2055FD21}" type="datetimeFigureOut">
              <a:rPr lang="ru-RU" smtClean="0"/>
              <a:pPr/>
              <a:t>19.05.2021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1A5438B-554C-4A8A-8C44-333E812FADAD}" type="slidenum">
              <a:rPr lang="ru-RU" smtClean="0"/>
              <a:pPr/>
              <a:t>‹#›</a:t>
            </a:fld>
            <a:endParaRPr lang="ru-RU"/>
          </a:p>
        </p:txBody>
      </p:sp>
    </p:spTree>
    <p:extLst>
      <p:ext uri="{BB962C8B-B14F-4D97-AF65-F5344CB8AC3E}">
        <p14:creationId xmlns:p14="http://schemas.microsoft.com/office/powerpoint/2010/main" xmlns="" val="4082228434"/>
      </p:ext>
    </p:extLst>
  </p:cSld>
  <p:clrMapOvr>
    <a:masterClrMapping/>
  </p:clrMapOvr>
  <p:transition spd="slow">
    <p:wedg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ru-RU"/>
              <a:t>Образец заголовка</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3" name="Date Placeholder 2"/>
          <p:cNvSpPr>
            <a:spLocks noGrp="1"/>
          </p:cNvSpPr>
          <p:nvPr>
            <p:ph type="dt" sz="half" idx="10"/>
          </p:nvPr>
        </p:nvSpPr>
        <p:spPr/>
        <p:txBody>
          <a:bodyPr/>
          <a:lstStyle/>
          <a:p>
            <a:fld id="{1A6E28BD-3CDF-4FD1-809C-5B0C2055FD21}" type="datetimeFigureOut">
              <a:rPr lang="ru-RU" smtClean="0"/>
              <a:pPr/>
              <a:t>19.05.2021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1A5438B-554C-4A8A-8C44-333E812FADAD}" type="slidenum">
              <a:rPr lang="ru-RU" smtClean="0"/>
              <a:pPr/>
              <a:t>‹#›</a:t>
            </a:fld>
            <a:endParaRPr lang="ru-RU"/>
          </a:p>
        </p:txBody>
      </p:sp>
    </p:spTree>
    <p:extLst>
      <p:ext uri="{BB962C8B-B14F-4D97-AF65-F5344CB8AC3E}">
        <p14:creationId xmlns:p14="http://schemas.microsoft.com/office/powerpoint/2010/main" xmlns="" val="1493352006"/>
      </p:ext>
    </p:extLst>
  </p:cSld>
  <p:clrMapOvr>
    <a:masterClrMapping/>
  </p:clrMapOvr>
  <p:transition spd="slow">
    <p:wedg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ru-RU"/>
              <a:t>Образец заголовка</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A6E28BD-3CDF-4FD1-809C-5B0C2055FD21}" type="datetimeFigureOut">
              <a:rPr lang="ru-RU" smtClean="0"/>
              <a:pPr/>
              <a:t>19.05.2021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1A5438B-554C-4A8A-8C44-333E812FADAD}" type="slidenum">
              <a:rPr lang="ru-RU" smtClean="0"/>
              <a:pPr/>
              <a:t>‹#›</a:t>
            </a:fld>
            <a:endParaRPr lang="ru-RU"/>
          </a:p>
        </p:txBody>
      </p:sp>
    </p:spTree>
    <p:extLst>
      <p:ext uri="{BB962C8B-B14F-4D97-AF65-F5344CB8AC3E}">
        <p14:creationId xmlns:p14="http://schemas.microsoft.com/office/powerpoint/2010/main" xmlns="" val="2511484947"/>
      </p:ext>
    </p:extLst>
  </p:cSld>
  <p:clrMapOvr>
    <a:masterClrMapping/>
  </p:clrMapOvr>
  <p:transition spd="slow">
    <p:wedg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ru-RU"/>
              <a:t>Образец заголовка</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A6E28BD-3CDF-4FD1-809C-5B0C2055FD21}" type="datetimeFigureOut">
              <a:rPr lang="ru-RU" smtClean="0"/>
              <a:pPr/>
              <a:t>19.05.2021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1A5438B-554C-4A8A-8C44-333E812FADAD}" type="slidenum">
              <a:rPr lang="ru-RU" smtClean="0"/>
              <a:pPr/>
              <a:t>‹#›</a:t>
            </a:fld>
            <a:endParaRPr lang="ru-RU"/>
          </a:p>
        </p:txBody>
      </p:sp>
    </p:spTree>
    <p:extLst>
      <p:ext uri="{BB962C8B-B14F-4D97-AF65-F5344CB8AC3E}">
        <p14:creationId xmlns:p14="http://schemas.microsoft.com/office/powerpoint/2010/main" xmlns="" val="30313060"/>
      </p:ext>
    </p:extLst>
  </p:cSld>
  <p:clrMapOvr>
    <a:masterClrMapping/>
  </p:clrMapOvr>
  <p:transition spd="slow">
    <p:wedg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nchor="ct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A6E28BD-3CDF-4FD1-809C-5B0C2055FD21}" type="datetimeFigureOut">
              <a:rPr lang="ru-RU" smtClean="0"/>
              <a:pPr/>
              <a:t>19.05.2021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1A5438B-554C-4A8A-8C44-333E812FADAD}" type="slidenum">
              <a:rPr lang="ru-RU" smtClean="0"/>
              <a:pPr/>
              <a:t>‹#›</a:t>
            </a:fld>
            <a:endParaRPr lang="ru-RU"/>
          </a:p>
        </p:txBody>
      </p:sp>
    </p:spTree>
    <p:extLst>
      <p:ext uri="{BB962C8B-B14F-4D97-AF65-F5344CB8AC3E}">
        <p14:creationId xmlns:p14="http://schemas.microsoft.com/office/powerpoint/2010/main" xmlns="" val="1143958956"/>
      </p:ext>
    </p:extLst>
  </p:cSld>
  <p:clrMapOvr>
    <a:masterClrMapping/>
  </p:clrMapOvr>
  <p:transition spd="slow">
    <p:wedg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ru-RU"/>
              <a:t>Образец заголовка</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A6E28BD-3CDF-4FD1-809C-5B0C2055FD21}" type="datetimeFigureOut">
              <a:rPr lang="ru-RU" smtClean="0"/>
              <a:pPr/>
              <a:t>19.05.2021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1A5438B-554C-4A8A-8C44-333E812FADAD}" type="slidenum">
              <a:rPr lang="ru-RU" smtClean="0"/>
              <a:pPr/>
              <a:t>‹#›</a:t>
            </a:fld>
            <a:endParaRPr lang="ru-RU"/>
          </a:p>
        </p:txBody>
      </p:sp>
    </p:spTree>
    <p:extLst>
      <p:ext uri="{BB962C8B-B14F-4D97-AF65-F5344CB8AC3E}">
        <p14:creationId xmlns:p14="http://schemas.microsoft.com/office/powerpoint/2010/main" xmlns="" val="2629860775"/>
      </p:ext>
    </p:extLst>
  </p:cSld>
  <p:clrMapOvr>
    <a:masterClrMapping/>
  </p:clrMapOvr>
  <p:transition spd="slow">
    <p:wedg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ru-RU"/>
              <a:t>Образец заголовка</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A6E28BD-3CDF-4FD1-809C-5B0C2055FD21}" type="datetimeFigureOut">
              <a:rPr lang="ru-RU" smtClean="0"/>
              <a:pPr/>
              <a:t>19.05.2021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1A5438B-554C-4A8A-8C44-333E812FADAD}" type="slidenum">
              <a:rPr lang="ru-RU" smtClean="0"/>
              <a:pPr/>
              <a:t>‹#›</a:t>
            </a:fld>
            <a:endParaRPr lang="ru-RU"/>
          </a:p>
        </p:txBody>
      </p:sp>
    </p:spTree>
    <p:extLst>
      <p:ext uri="{BB962C8B-B14F-4D97-AF65-F5344CB8AC3E}">
        <p14:creationId xmlns:p14="http://schemas.microsoft.com/office/powerpoint/2010/main" xmlns="" val="1432023546"/>
      </p:ext>
    </p:extLst>
  </p:cSld>
  <p:clrMapOvr>
    <a:masterClrMapping/>
  </p:clrMapOvr>
  <p:transition spd="slow">
    <p:wedg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ru-RU"/>
              <a:t>Образец заголовка</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1A6E28BD-3CDF-4FD1-809C-5B0C2055FD21}" type="datetimeFigureOut">
              <a:rPr lang="ru-RU" smtClean="0"/>
              <a:pPr/>
              <a:t>19.05.2021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1A5438B-554C-4A8A-8C44-333E812FADAD}" type="slidenum">
              <a:rPr lang="ru-RU" smtClean="0"/>
              <a:pPr/>
              <a:t>‹#›</a:t>
            </a:fld>
            <a:endParaRPr lang="ru-RU"/>
          </a:p>
        </p:txBody>
      </p:sp>
    </p:spTree>
    <p:extLst>
      <p:ext uri="{BB962C8B-B14F-4D97-AF65-F5344CB8AC3E}">
        <p14:creationId xmlns:p14="http://schemas.microsoft.com/office/powerpoint/2010/main" xmlns="" val="2605936802"/>
      </p:ext>
    </p:extLst>
  </p:cSld>
  <p:clrMapOvr>
    <a:masterClrMapping/>
  </p:clrMapOvr>
  <p:transition spd="slow">
    <p:wedg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ru-RU"/>
              <a:t>Образец заголовка</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2" name="Content Placeholder 3"/>
          <p:cNvSpPr>
            <a:spLocks noGrp="1"/>
          </p:cNvSpPr>
          <p:nvPr>
            <p:ph sz="quarter" idx="13"/>
          </p:nvPr>
        </p:nvSpPr>
        <p:spPr>
          <a:xfrm>
            <a:off x="913774" y="3051012"/>
            <a:ext cx="5106027" cy="274018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3" name="Content Placeholder 5"/>
          <p:cNvSpPr>
            <a:spLocks noGrp="1"/>
          </p:cNvSpPr>
          <p:nvPr>
            <p:ph sz="quarter" idx="14"/>
          </p:nvPr>
        </p:nvSpPr>
        <p:spPr>
          <a:xfrm>
            <a:off x="6172200" y="3051012"/>
            <a:ext cx="5105401" cy="274018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1A6E28BD-3CDF-4FD1-809C-5B0C2055FD21}" type="datetimeFigureOut">
              <a:rPr lang="ru-RU" smtClean="0"/>
              <a:pPr/>
              <a:t>19.05.2021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71A5438B-554C-4A8A-8C44-333E812FADAD}" type="slidenum">
              <a:rPr lang="ru-RU" smtClean="0"/>
              <a:pPr/>
              <a:t>‹#›</a:t>
            </a:fld>
            <a:endParaRPr lang="ru-RU"/>
          </a:p>
        </p:txBody>
      </p:sp>
    </p:spTree>
    <p:extLst>
      <p:ext uri="{BB962C8B-B14F-4D97-AF65-F5344CB8AC3E}">
        <p14:creationId xmlns:p14="http://schemas.microsoft.com/office/powerpoint/2010/main" xmlns="" val="93750659"/>
      </p:ext>
    </p:extLst>
  </p:cSld>
  <p:clrMapOvr>
    <a:masterClrMapping/>
  </p:clrMapOvr>
  <p:transition spd="slow">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1A6E28BD-3CDF-4FD1-809C-5B0C2055FD21}" type="datetimeFigureOut">
              <a:rPr lang="ru-RU" smtClean="0"/>
              <a:pPr/>
              <a:t>19.05.2021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1A5438B-554C-4A8A-8C44-333E812FADAD}" type="slidenum">
              <a:rPr lang="ru-RU" smtClean="0"/>
              <a:pPr/>
              <a:t>‹#›</a:t>
            </a:fld>
            <a:endParaRPr lang="ru-RU"/>
          </a:p>
        </p:txBody>
      </p:sp>
    </p:spTree>
    <p:extLst>
      <p:ext uri="{BB962C8B-B14F-4D97-AF65-F5344CB8AC3E}">
        <p14:creationId xmlns:p14="http://schemas.microsoft.com/office/powerpoint/2010/main" xmlns="" val="2974468307"/>
      </p:ext>
    </p:extLst>
  </p:cSld>
  <p:clrMapOvr>
    <a:masterClrMapping/>
  </p:clrMapOvr>
  <p:transition spd="slow">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1A6E28BD-3CDF-4FD1-809C-5B0C2055FD21}" type="datetimeFigureOut">
              <a:rPr lang="ru-RU" smtClean="0"/>
              <a:pPr/>
              <a:t>19.05.2021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71A5438B-554C-4A8A-8C44-333E812FADAD}" type="slidenum">
              <a:rPr lang="ru-RU" smtClean="0"/>
              <a:pPr/>
              <a:t>‹#›</a:t>
            </a:fld>
            <a:endParaRPr lang="ru-RU"/>
          </a:p>
        </p:txBody>
      </p:sp>
    </p:spTree>
    <p:extLst>
      <p:ext uri="{BB962C8B-B14F-4D97-AF65-F5344CB8AC3E}">
        <p14:creationId xmlns:p14="http://schemas.microsoft.com/office/powerpoint/2010/main" xmlns="" val="3159639476"/>
      </p:ext>
    </p:extLst>
  </p:cSld>
  <p:clrMapOvr>
    <a:masterClrMapping/>
  </p:clrMapOvr>
  <p:transition spd="slow">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ru-RU"/>
              <a:t>Образец заголовка</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1A6E28BD-3CDF-4FD1-809C-5B0C2055FD21}" type="datetimeFigureOut">
              <a:rPr lang="ru-RU" smtClean="0"/>
              <a:pPr/>
              <a:t>19.05.2021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1A5438B-554C-4A8A-8C44-333E812FADAD}" type="slidenum">
              <a:rPr lang="ru-RU" smtClean="0"/>
              <a:pPr/>
              <a:t>‹#›</a:t>
            </a:fld>
            <a:endParaRPr lang="ru-RU"/>
          </a:p>
        </p:txBody>
      </p:sp>
    </p:spTree>
    <p:extLst>
      <p:ext uri="{BB962C8B-B14F-4D97-AF65-F5344CB8AC3E}">
        <p14:creationId xmlns:p14="http://schemas.microsoft.com/office/powerpoint/2010/main" xmlns="" val="1937386854"/>
      </p:ext>
    </p:extLst>
  </p:cSld>
  <p:clrMapOvr>
    <a:masterClrMapping/>
  </p:clrMapOvr>
  <p:transition spd="slow">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1A6E28BD-3CDF-4FD1-809C-5B0C2055FD21}" type="datetimeFigureOut">
              <a:rPr lang="ru-RU" smtClean="0"/>
              <a:pPr/>
              <a:t>19.05.2021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1A5438B-554C-4A8A-8C44-333E812FADAD}" type="slidenum">
              <a:rPr lang="ru-RU" smtClean="0"/>
              <a:pPr/>
              <a:t>‹#›</a:t>
            </a:fld>
            <a:endParaRPr lang="ru-RU"/>
          </a:p>
        </p:txBody>
      </p:sp>
    </p:spTree>
    <p:extLst>
      <p:ext uri="{BB962C8B-B14F-4D97-AF65-F5344CB8AC3E}">
        <p14:creationId xmlns:p14="http://schemas.microsoft.com/office/powerpoint/2010/main" xmlns="" val="4070491595"/>
      </p:ext>
    </p:extLst>
  </p:cSld>
  <p:clrMapOvr>
    <a:masterClrMapping/>
  </p:clrMapOvr>
  <p:transition spd="slow">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mt="80000"/>
            <a:extLst>
              <a:ext uri="{28A0092B-C50C-407E-A947-70E740481C1C}">
                <a14:useLocalDpi xmlns:a14="http://schemas.microsoft.com/office/drawing/2010/main" xmlns=""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1A6E28BD-3CDF-4FD1-809C-5B0C2055FD21}" type="datetimeFigureOut">
              <a:rPr lang="ru-RU" smtClean="0"/>
              <a:pPr/>
              <a:t>19.05.2021</a:t>
            </a:fld>
            <a:endParaRPr lang="ru-RU"/>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ru-RU"/>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71A5438B-554C-4A8A-8C44-333E812FADAD}" type="slidenum">
              <a:rPr lang="ru-RU" smtClean="0"/>
              <a:pPr/>
              <a:t>‹#›</a:t>
            </a:fld>
            <a:endParaRPr lang="ru-RU"/>
          </a:p>
        </p:txBody>
      </p:sp>
    </p:spTree>
    <p:extLst>
      <p:ext uri="{BB962C8B-B14F-4D97-AF65-F5344CB8AC3E}">
        <p14:creationId xmlns:p14="http://schemas.microsoft.com/office/powerpoint/2010/main" xmlns="" val="151946595"/>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 id="2147483824" r:id="rId14"/>
    <p:sldLayoutId id="2147483825" r:id="rId15"/>
    <p:sldLayoutId id="2147483826" r:id="rId16"/>
    <p:sldLayoutId id="2147483827" r:id="rId17"/>
    <p:sldLayoutId id="2147483828" r:id="rId18"/>
  </p:sldLayoutIdLst>
  <p:transition spd="slow">
    <p:wedge/>
  </p:transition>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BFCE101-245C-4F36-B6D4-740DC7472288}"/>
              </a:ext>
            </a:extLst>
          </p:cNvPr>
          <p:cNvSpPr>
            <a:spLocks noGrp="1"/>
          </p:cNvSpPr>
          <p:nvPr>
            <p:ph type="ctrTitle"/>
          </p:nvPr>
        </p:nvSpPr>
        <p:spPr>
          <a:xfrm>
            <a:off x="1751012" y="613955"/>
            <a:ext cx="8689976" cy="2651759"/>
          </a:xfrm>
        </p:spPr>
        <p:txBody>
          <a:bodyPr>
            <a:normAutofit/>
          </a:bodyPr>
          <a:lstStyle/>
          <a:p>
            <a:r>
              <a:rPr lang="ru-RU" sz="6000" dirty="0">
                <a:latin typeface="Times New Roman" panose="02020603050405020304" pitchFamily="18" charset="0"/>
                <a:cs typeface="Times New Roman" panose="02020603050405020304" pitchFamily="18" charset="0"/>
              </a:rPr>
              <a:t>Млечный путь </a:t>
            </a:r>
          </a:p>
        </p:txBody>
      </p:sp>
      <p:sp>
        <p:nvSpPr>
          <p:cNvPr id="3" name="Подзаголовок 2">
            <a:extLst>
              <a:ext uri="{FF2B5EF4-FFF2-40B4-BE49-F238E27FC236}">
                <a16:creationId xmlns:a16="http://schemas.microsoft.com/office/drawing/2014/main" xmlns="" id="{24F5B40F-D61B-42B8-A50D-F3185E20FD7D}"/>
              </a:ext>
            </a:extLst>
          </p:cNvPr>
          <p:cNvSpPr>
            <a:spLocks noGrp="1"/>
          </p:cNvSpPr>
          <p:nvPr>
            <p:ph type="subTitle" idx="1"/>
          </p:nvPr>
        </p:nvSpPr>
        <p:spPr>
          <a:xfrm>
            <a:off x="8033657" y="3886200"/>
            <a:ext cx="3814354" cy="1835331"/>
          </a:xfrm>
        </p:spPr>
        <p:txBody>
          <a:bodyPr>
            <a:normAutofit/>
          </a:bodyPr>
          <a:lstStyle/>
          <a:p>
            <a:pPr algn="r">
              <a:lnSpc>
                <a:spcPct val="100000"/>
              </a:lnSpc>
              <a:spcBef>
                <a:spcPts val="0"/>
              </a:spcBef>
            </a:pPr>
            <a:endParaRPr lang="ru-RU" sz="1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411455162"/>
      </p:ext>
    </p:extLst>
  </p:cSld>
  <p:clrMapOvr>
    <a:masterClrMapping/>
  </p:clrMapOvr>
  <p:transition spd="slow">
    <p:wedg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3CDA3D5-6875-4B1A-AA28-2595AEFF90B0}"/>
              </a:ext>
            </a:extLst>
          </p:cNvPr>
          <p:cNvSpPr>
            <a:spLocks noGrp="1"/>
          </p:cNvSpPr>
          <p:nvPr>
            <p:ph type="title"/>
          </p:nvPr>
        </p:nvSpPr>
        <p:spPr>
          <a:xfrm>
            <a:off x="913775" y="156755"/>
            <a:ext cx="10364451" cy="1476102"/>
          </a:xfrm>
        </p:spPr>
        <p:txBody>
          <a:bodyPr/>
          <a:lstStyle/>
          <a:p>
            <a:r>
              <a:rPr lang="ru-RU" dirty="0">
                <a:latin typeface="Times New Roman" pitchFamily="18" charset="0"/>
                <a:cs typeface="Times New Roman" pitchFamily="18" charset="0"/>
              </a:rPr>
              <a:t>Млечный путь имеет невидимый ореол </a:t>
            </a:r>
          </a:p>
        </p:txBody>
      </p:sp>
      <p:sp>
        <p:nvSpPr>
          <p:cNvPr id="3" name="Объект 2">
            <a:extLst>
              <a:ext uri="{FF2B5EF4-FFF2-40B4-BE49-F238E27FC236}">
                <a16:creationId xmlns:a16="http://schemas.microsoft.com/office/drawing/2014/main" xmlns="" id="{FA52EB4A-4C59-40B6-9B99-D33FD5D2BFCA}"/>
              </a:ext>
            </a:extLst>
          </p:cNvPr>
          <p:cNvSpPr>
            <a:spLocks noGrp="1"/>
          </p:cNvSpPr>
          <p:nvPr>
            <p:ph idx="1"/>
          </p:nvPr>
        </p:nvSpPr>
        <p:spPr>
          <a:xfrm>
            <a:off x="235131" y="1201785"/>
            <a:ext cx="11704320" cy="2416626"/>
          </a:xfrm>
        </p:spPr>
        <p:txBody>
          <a:bodyPr/>
          <a:lstStyle/>
          <a:p>
            <a:pPr marL="0" lvl="0" indent="0">
              <a:lnSpc>
                <a:spcPct val="115000"/>
              </a:lnSpc>
              <a:spcAft>
                <a:spcPts val="1000"/>
              </a:spcAft>
              <a:buNone/>
            </a:pPr>
            <a:r>
              <a:rPr lang="ru-RU" dirty="0">
                <a:solidFill>
                  <a:srgbClr val="303030"/>
                </a:solidFill>
                <a:latin typeface="Times New Roman" panose="02020603050405020304" pitchFamily="18" charset="0"/>
                <a:ea typeface="Calibri" panose="020F0502020204030204" pitchFamily="34" charset="0"/>
                <a:cs typeface="Times New Roman" panose="02020603050405020304" pitchFamily="18" charset="0"/>
              </a:rPr>
              <a:t>Ученые предполагают, что 90% массы Млечного Пути состоит из темной материи, которая дает ей таинственный ореол. Это значит, что все, что мы видим глазами или через телескоп - т.е. светящуюся материю - составляет менее 10% от общей массы.</a:t>
            </a:r>
            <a:endParaRPr lang="ru-RU" dirty="0">
              <a:latin typeface="Times New Roman" panose="02020603050405020304" pitchFamily="18" charset="0"/>
              <a:ea typeface="Calibri" panose="020F0502020204030204" pitchFamily="34" charset="0"/>
              <a:cs typeface="Times New Roman" panose="02020603050405020304" pitchFamily="18" charset="0"/>
            </a:endParaRPr>
          </a:p>
          <a:p>
            <a:endParaRPr lang="ru-RU" dirty="0"/>
          </a:p>
        </p:txBody>
      </p:sp>
      <p:pic>
        <p:nvPicPr>
          <p:cNvPr id="4" name="Рисунок 3">
            <a:extLst>
              <a:ext uri="{FF2B5EF4-FFF2-40B4-BE49-F238E27FC236}">
                <a16:creationId xmlns:a16="http://schemas.microsoft.com/office/drawing/2014/main" xmlns="" id="{90AAD678-84FA-48BF-B7C5-1676E5185B5B}"/>
              </a:ext>
            </a:extLst>
          </p:cNvPr>
          <p:cNvPicPr>
            <a:picLocks noChangeAspect="1"/>
          </p:cNvPicPr>
          <p:nvPr/>
        </p:nvPicPr>
        <p:blipFill>
          <a:blip r:embed="rId2"/>
          <a:stretch>
            <a:fillRect/>
          </a:stretch>
        </p:blipFill>
        <p:spPr>
          <a:xfrm>
            <a:off x="3691765" y="3080825"/>
            <a:ext cx="4819189" cy="3571142"/>
          </a:xfrm>
          <a:prstGeom prst="rect">
            <a:avLst/>
          </a:prstGeom>
        </p:spPr>
      </p:pic>
    </p:spTree>
    <p:extLst>
      <p:ext uri="{BB962C8B-B14F-4D97-AF65-F5344CB8AC3E}">
        <p14:creationId xmlns:p14="http://schemas.microsoft.com/office/powerpoint/2010/main" xmlns="" val="3151931987"/>
      </p:ext>
    </p:extLst>
  </p:cSld>
  <p:clrMapOvr>
    <a:masterClrMapping/>
  </p:clrMapOvr>
  <p:transition spd="slow">
    <p:wedg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3775" y="618517"/>
            <a:ext cx="10364451" cy="1857397"/>
          </a:xfrm>
        </p:spPr>
        <p:txBody>
          <a:bodyPr>
            <a:normAutofit/>
          </a:bodyPr>
          <a:lstStyle/>
          <a:p>
            <a:r>
              <a:rPr lang="ru-RU" sz="4000" dirty="0" smtClean="0"/>
              <a:t>Уильям  </a:t>
            </a:r>
            <a:r>
              <a:rPr lang="ru-RU" sz="4000" dirty="0" err="1" smtClean="0"/>
              <a:t>гершель</a:t>
            </a:r>
            <a:r>
              <a:rPr lang="ru-RU" sz="4000" dirty="0" smtClean="0"/>
              <a:t>(1738-1822)</a:t>
            </a:r>
            <a:r>
              <a:rPr lang="ru-RU" dirty="0" smtClean="0"/>
              <a:t/>
            </a:r>
            <a:br>
              <a:rPr lang="ru-RU" dirty="0" smtClean="0"/>
            </a:br>
            <a:r>
              <a:rPr lang="ru-RU" sz="2000" dirty="0" smtClean="0">
                <a:latin typeface="Times New Roman" pitchFamily="18" charset="0"/>
                <a:cs typeface="Times New Roman" pitchFamily="18" charset="0"/>
              </a:rPr>
              <a:t>английский музыкант, произведения для клавесина которого  исполняются до сих пор, стал знаменитым астрономом, сделав любительский телескоп и открыв новые звезды, туманности и седьмую планету Солнечной системы - Уран</a:t>
            </a:r>
            <a:endParaRPr lang="ru-RU" sz="2000" dirty="0">
              <a:latin typeface="Times New Roman" pitchFamily="18" charset="0"/>
              <a:cs typeface="Times New Roman" pitchFamily="18" charset="0"/>
            </a:endParaRPr>
          </a:p>
        </p:txBody>
      </p:sp>
      <p:pic>
        <p:nvPicPr>
          <p:cNvPr id="4" name="Содержимое 3" descr="table-wood-telescope-shelf-furniture-lighting-product-astronomy-observation-man-made-object-william-herschel-herschel-telescope-1359686 (1).jpg"/>
          <p:cNvPicPr>
            <a:picLocks noGrp="1" noChangeAspect="1"/>
          </p:cNvPicPr>
          <p:nvPr>
            <p:ph sz="quarter" idx="13"/>
          </p:nvPr>
        </p:nvPicPr>
        <p:blipFill>
          <a:blip r:embed="rId2" cstate="print"/>
          <a:stretch>
            <a:fillRect/>
          </a:stretch>
        </p:blipFill>
        <p:spPr>
          <a:xfrm>
            <a:off x="1088808" y="2662384"/>
            <a:ext cx="2671048" cy="3424237"/>
          </a:xfrm>
        </p:spPr>
      </p:pic>
      <p:sp>
        <p:nvSpPr>
          <p:cNvPr id="5" name="TextBox 4"/>
          <p:cNvSpPr txBox="1"/>
          <p:nvPr/>
        </p:nvSpPr>
        <p:spPr>
          <a:xfrm>
            <a:off x="4473527" y="5669281"/>
            <a:ext cx="4501661" cy="369332"/>
          </a:xfrm>
          <a:prstGeom prst="rect">
            <a:avLst/>
          </a:prstGeom>
          <a:noFill/>
        </p:spPr>
        <p:txBody>
          <a:bodyPr wrap="square" rtlCol="0">
            <a:spAutoFit/>
          </a:bodyPr>
          <a:lstStyle/>
          <a:p>
            <a:r>
              <a:rPr lang="ru-RU" dirty="0" smtClean="0"/>
              <a:t>Телескоп Уильяма Гершеля</a:t>
            </a:r>
            <a:endParaRPr lang="ru-RU" dirty="0"/>
          </a:p>
        </p:txBody>
      </p:sp>
      <p:sp>
        <p:nvSpPr>
          <p:cNvPr id="6" name="TextBox 5"/>
          <p:cNvSpPr txBox="1"/>
          <p:nvPr/>
        </p:nvSpPr>
        <p:spPr>
          <a:xfrm>
            <a:off x="5008098" y="2827606"/>
            <a:ext cx="5486400" cy="1200329"/>
          </a:xfrm>
          <a:prstGeom prst="rect">
            <a:avLst/>
          </a:prstGeom>
          <a:noFill/>
        </p:spPr>
        <p:txBody>
          <a:bodyPr wrap="square" rtlCol="0">
            <a:spAutoFit/>
          </a:bodyPr>
          <a:lstStyle/>
          <a:p>
            <a:pPr algn="ctr"/>
            <a:r>
              <a:rPr lang="ru-RU" dirty="0" smtClean="0">
                <a:latin typeface="Times New Roman" pitchFamily="18" charset="0"/>
                <a:cs typeface="Times New Roman" pitchFamily="18" charset="0"/>
              </a:rPr>
              <a:t>Гершель первый и ученых высказал мысль  о том, что Млечный Путь – конечная по размеру звездная система, и попытался определить ее размер и структуру.</a:t>
            </a:r>
            <a:endParaRPr lang="ru-RU" dirty="0">
              <a:latin typeface="Times New Roman" pitchFamily="18" charset="0"/>
              <a:cs typeface="Times New Roman" pitchFamily="18" charset="0"/>
            </a:endParaRPr>
          </a:p>
        </p:txBody>
      </p:sp>
    </p:spTree>
  </p:cSld>
  <p:clrMapOvr>
    <a:masterClrMapping/>
  </p:clrMapOvr>
  <p:transition spd="slow">
    <p:wedg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6327E02-B3FA-412F-9E0B-E7666E3EABFB}"/>
              </a:ext>
            </a:extLst>
          </p:cNvPr>
          <p:cNvSpPr>
            <a:spLocks noGrp="1"/>
          </p:cNvSpPr>
          <p:nvPr>
            <p:ph type="title"/>
          </p:nvPr>
        </p:nvSpPr>
        <p:spPr>
          <a:xfrm>
            <a:off x="913775" y="248195"/>
            <a:ext cx="10364451" cy="1319348"/>
          </a:xfrm>
        </p:spPr>
        <p:txBody>
          <a:bodyPr>
            <a:normAutofit/>
          </a:bodyPr>
          <a:lstStyle/>
          <a:p>
            <a:r>
              <a:rPr lang="ru-RU" dirty="0">
                <a:latin typeface="Times New Roman" pitchFamily="18" charset="0"/>
                <a:cs typeface="Times New Roman" pitchFamily="18" charset="0"/>
              </a:rPr>
              <a:t>В составе млечного пути </a:t>
            </a:r>
            <a:r>
              <a:rPr lang="ru-RU" dirty="0" smtClean="0">
                <a:latin typeface="Times New Roman" pitchFamily="18" charset="0"/>
                <a:cs typeface="Times New Roman" pitchFamily="18" charset="0"/>
              </a:rPr>
              <a:t> 400  млрд</a:t>
            </a:r>
            <a:r>
              <a:rPr lang="ru-RU" dirty="0">
                <a:latin typeface="Times New Roman" pitchFamily="18" charset="0"/>
                <a:cs typeface="Times New Roman" pitchFamily="18" charset="0"/>
              </a:rPr>
              <a:t>. звезд</a:t>
            </a:r>
          </a:p>
        </p:txBody>
      </p:sp>
      <p:sp>
        <p:nvSpPr>
          <p:cNvPr id="3" name="Объект 2">
            <a:extLst>
              <a:ext uri="{FF2B5EF4-FFF2-40B4-BE49-F238E27FC236}">
                <a16:creationId xmlns:a16="http://schemas.microsoft.com/office/drawing/2014/main" xmlns="" id="{684451C3-99FC-4F70-873C-1ADB63E05C7B}"/>
              </a:ext>
            </a:extLst>
          </p:cNvPr>
          <p:cNvSpPr>
            <a:spLocks noGrp="1"/>
          </p:cNvSpPr>
          <p:nvPr>
            <p:ph idx="1"/>
          </p:nvPr>
        </p:nvSpPr>
        <p:spPr>
          <a:xfrm>
            <a:off x="631371" y="1489167"/>
            <a:ext cx="11560629" cy="3135084"/>
          </a:xfrm>
        </p:spPr>
        <p:txBody>
          <a:bodyPr>
            <a:normAutofit fontScale="92500" lnSpcReduction="20000"/>
          </a:bodyPr>
          <a:lstStyle/>
          <a:p>
            <a:pPr marL="0" lvl="0" indent="0">
              <a:lnSpc>
                <a:spcPct val="115000"/>
              </a:lnSpc>
              <a:spcAft>
                <a:spcPts val="1000"/>
              </a:spcAft>
              <a:buNone/>
            </a:pPr>
            <a:r>
              <a:rPr lang="ru-RU" b="1" dirty="0">
                <a:latin typeface="Times New Roman" panose="02020603050405020304" pitchFamily="18" charset="0"/>
                <a:ea typeface="Calibri" panose="020F0502020204030204" pitchFamily="34" charset="0"/>
                <a:cs typeface="Times New Roman" panose="02020603050405020304" pitchFamily="18" charset="0"/>
              </a:rPr>
              <a:t> </a:t>
            </a:r>
            <a:r>
              <a:rPr lang="ru-RU" sz="2200" dirty="0">
                <a:solidFill>
                  <a:srgbClr val="303030"/>
                </a:solidFill>
                <a:latin typeface="Times New Roman" panose="02020603050405020304" pitchFamily="18" charset="0"/>
                <a:ea typeface="Calibri" panose="020F0502020204030204" pitchFamily="34" charset="0"/>
                <a:cs typeface="Times New Roman" panose="02020603050405020304" pitchFamily="18" charset="0"/>
              </a:rPr>
              <a:t>Галактики имеют свою классификацию в зависимости от количества звезд. </a:t>
            </a:r>
            <a:endParaRPr lang="ru-RU" sz="2200" dirty="0" smtClean="0">
              <a:solidFill>
                <a:srgbClr val="303030"/>
              </a:solidFill>
              <a:latin typeface="Times New Roman" panose="02020603050405020304" pitchFamily="18" charset="0"/>
              <a:ea typeface="Calibri" panose="020F0502020204030204" pitchFamily="34" charset="0"/>
              <a:cs typeface="Times New Roman" panose="02020603050405020304" pitchFamily="18" charset="0"/>
            </a:endParaRPr>
          </a:p>
          <a:p>
            <a:pPr marL="0" lvl="0" indent="0">
              <a:lnSpc>
                <a:spcPct val="115000"/>
              </a:lnSpc>
              <a:spcAft>
                <a:spcPts val="1000"/>
              </a:spcAft>
              <a:buNone/>
            </a:pPr>
            <a:r>
              <a:rPr lang="ru-RU" sz="2200" dirty="0" smtClean="0">
                <a:solidFill>
                  <a:srgbClr val="303030"/>
                </a:solidFill>
                <a:latin typeface="Times New Roman" panose="02020603050405020304" pitchFamily="18" charset="0"/>
                <a:ea typeface="Calibri" panose="020F0502020204030204" pitchFamily="34" charset="0"/>
                <a:cs typeface="Times New Roman" panose="02020603050405020304" pitchFamily="18" charset="0"/>
              </a:rPr>
              <a:t>Млечный </a:t>
            </a:r>
            <a:r>
              <a:rPr lang="ru-RU" sz="2200" dirty="0">
                <a:solidFill>
                  <a:srgbClr val="303030"/>
                </a:solidFill>
                <a:latin typeface="Times New Roman" panose="02020603050405020304" pitchFamily="18" charset="0"/>
                <a:ea typeface="Calibri" panose="020F0502020204030204" pitchFamily="34" charset="0"/>
                <a:cs typeface="Times New Roman" panose="02020603050405020304" pitchFamily="18" charset="0"/>
              </a:rPr>
              <a:t>Путь - галактика среднего веса и имеет до 400 млрд. звезд</a:t>
            </a:r>
            <a:r>
              <a:rPr lang="ru-RU" sz="2200" dirty="0" smtClean="0">
                <a:solidFill>
                  <a:srgbClr val="303030"/>
                </a:solidFill>
                <a:latin typeface="Times New Roman" panose="02020603050405020304" pitchFamily="18" charset="0"/>
                <a:ea typeface="Calibri" panose="020F0502020204030204" pitchFamily="34" charset="0"/>
                <a:cs typeface="Times New Roman" panose="02020603050405020304" pitchFamily="18" charset="0"/>
              </a:rPr>
              <a:t>.</a:t>
            </a:r>
          </a:p>
          <a:p>
            <a:pPr marL="0" lvl="0" indent="0">
              <a:lnSpc>
                <a:spcPct val="115000"/>
              </a:lnSpc>
              <a:spcAft>
                <a:spcPts val="1000"/>
              </a:spcAft>
              <a:buNone/>
            </a:pPr>
            <a:r>
              <a:rPr lang="ru-RU" sz="2200" dirty="0" smtClean="0">
                <a:solidFill>
                  <a:srgbClr val="303030"/>
                </a:solidFill>
                <a:latin typeface="Times New Roman" panose="02020603050405020304" pitchFamily="18" charset="0"/>
                <a:ea typeface="Calibri" panose="020F0502020204030204" pitchFamily="34" charset="0"/>
                <a:cs typeface="Times New Roman" panose="02020603050405020304" pitchFamily="18" charset="0"/>
              </a:rPr>
              <a:t> </a:t>
            </a:r>
            <a:r>
              <a:rPr lang="ru-RU" sz="2200" dirty="0">
                <a:solidFill>
                  <a:srgbClr val="303030"/>
                </a:solidFill>
                <a:latin typeface="Times New Roman" panose="02020603050405020304" pitchFamily="18" charset="0"/>
                <a:ea typeface="Calibri" panose="020F0502020204030204" pitchFamily="34" charset="0"/>
                <a:cs typeface="Times New Roman" panose="02020603050405020304" pitchFamily="18" charset="0"/>
              </a:rPr>
              <a:t>Когда человек смотрит в ночное небо, он  может увидеть из любой точки земного шара не больше 2 500 звезд. </a:t>
            </a:r>
            <a:endParaRPr lang="ru-RU" sz="2200" dirty="0" smtClean="0">
              <a:solidFill>
                <a:srgbClr val="303030"/>
              </a:solidFill>
              <a:latin typeface="Times New Roman" panose="02020603050405020304" pitchFamily="18" charset="0"/>
              <a:ea typeface="Calibri" panose="020F0502020204030204" pitchFamily="34" charset="0"/>
              <a:cs typeface="Times New Roman" panose="02020603050405020304" pitchFamily="18" charset="0"/>
            </a:endParaRPr>
          </a:p>
          <a:p>
            <a:pPr marL="0" lvl="0" indent="0">
              <a:lnSpc>
                <a:spcPct val="115000"/>
              </a:lnSpc>
              <a:spcAft>
                <a:spcPts val="1000"/>
              </a:spcAft>
              <a:buNone/>
            </a:pPr>
            <a:r>
              <a:rPr lang="ru-RU" sz="2200" dirty="0" smtClean="0">
                <a:solidFill>
                  <a:srgbClr val="303030"/>
                </a:solidFill>
                <a:latin typeface="Times New Roman" panose="02020603050405020304" pitchFamily="18" charset="0"/>
                <a:ea typeface="Calibri" panose="020F0502020204030204" pitchFamily="34" charset="0"/>
                <a:cs typeface="Times New Roman" panose="02020603050405020304" pitchFamily="18" charset="0"/>
              </a:rPr>
              <a:t>Конкретное </a:t>
            </a:r>
            <a:r>
              <a:rPr lang="ru-RU" sz="2200" dirty="0">
                <a:solidFill>
                  <a:srgbClr val="303030"/>
                </a:solidFill>
                <a:latin typeface="Times New Roman" panose="02020603050405020304" pitchFamily="18" charset="0"/>
                <a:ea typeface="Calibri" panose="020F0502020204030204" pitchFamily="34" charset="0"/>
                <a:cs typeface="Times New Roman" panose="02020603050405020304" pitchFamily="18" charset="0"/>
              </a:rPr>
              <a:t>количество звезд установить практически невозможно, Млечный Путь постоянно теряет звезды через сверхновые, и производит новые около 7 новых звезд в год.</a:t>
            </a:r>
            <a:endParaRPr lang="ru-RU" sz="2200" dirty="0">
              <a:latin typeface="Times New Roman" panose="02020603050405020304" pitchFamily="18" charset="0"/>
              <a:ea typeface="Calibri" panose="020F0502020204030204" pitchFamily="34" charset="0"/>
              <a:cs typeface="Times New Roman" panose="02020603050405020304" pitchFamily="18" charset="0"/>
            </a:endParaRPr>
          </a:p>
          <a:p>
            <a:endParaRPr lang="ru-RU" dirty="0"/>
          </a:p>
        </p:txBody>
      </p:sp>
      <p:pic>
        <p:nvPicPr>
          <p:cNvPr id="4" name="Рисунок 3">
            <a:extLst>
              <a:ext uri="{FF2B5EF4-FFF2-40B4-BE49-F238E27FC236}">
                <a16:creationId xmlns:a16="http://schemas.microsoft.com/office/drawing/2014/main" xmlns="" id="{93C73452-0E73-46AD-95B6-3693279A0765}"/>
              </a:ext>
            </a:extLst>
          </p:cNvPr>
          <p:cNvPicPr>
            <a:picLocks noChangeAspect="1"/>
          </p:cNvPicPr>
          <p:nvPr/>
        </p:nvPicPr>
        <p:blipFill>
          <a:blip r:embed="rId2"/>
          <a:stretch>
            <a:fillRect/>
          </a:stretch>
        </p:blipFill>
        <p:spPr>
          <a:xfrm>
            <a:off x="3482345" y="4018292"/>
            <a:ext cx="4550307" cy="2839708"/>
          </a:xfrm>
          <a:prstGeom prst="rect">
            <a:avLst/>
          </a:prstGeom>
        </p:spPr>
      </p:pic>
    </p:spTree>
    <p:extLst>
      <p:ext uri="{BB962C8B-B14F-4D97-AF65-F5344CB8AC3E}">
        <p14:creationId xmlns:p14="http://schemas.microsoft.com/office/powerpoint/2010/main" xmlns="" val="3077815534"/>
      </p:ext>
    </p:extLst>
  </p:cSld>
  <p:clrMapOvr>
    <a:masterClrMapping/>
  </p:clrMapOvr>
  <p:transition spd="slow">
    <p:wedg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621E126D-85B0-4DAA-AFA2-CA8588DC83D1}"/>
              </a:ext>
            </a:extLst>
          </p:cNvPr>
          <p:cNvSpPr>
            <a:spLocks noGrp="1"/>
          </p:cNvSpPr>
          <p:nvPr>
            <p:ph type="title"/>
          </p:nvPr>
        </p:nvSpPr>
        <p:spPr>
          <a:xfrm>
            <a:off x="913775" y="313510"/>
            <a:ext cx="10364451" cy="1227908"/>
          </a:xfrm>
        </p:spPr>
        <p:txBody>
          <a:bodyPr/>
          <a:lstStyle/>
          <a:p>
            <a:r>
              <a:rPr lang="ru-RU" dirty="0">
                <a:latin typeface="Times New Roman" pitchFamily="18" charset="0"/>
                <a:cs typeface="Times New Roman" pitchFamily="18" charset="0"/>
              </a:rPr>
              <a:t>Млечный путь содержит много пыли и газа </a:t>
            </a:r>
          </a:p>
        </p:txBody>
      </p:sp>
      <p:sp>
        <p:nvSpPr>
          <p:cNvPr id="3" name="Объект 2">
            <a:extLst>
              <a:ext uri="{FF2B5EF4-FFF2-40B4-BE49-F238E27FC236}">
                <a16:creationId xmlns:a16="http://schemas.microsoft.com/office/drawing/2014/main" xmlns="" id="{5696D04C-7B5E-4D4B-83C3-0F73211D0A0A}"/>
              </a:ext>
            </a:extLst>
          </p:cNvPr>
          <p:cNvSpPr>
            <a:spLocks noGrp="1"/>
          </p:cNvSpPr>
          <p:nvPr>
            <p:ph idx="1"/>
          </p:nvPr>
        </p:nvSpPr>
        <p:spPr>
          <a:xfrm>
            <a:off x="274320" y="1319349"/>
            <a:ext cx="11443063" cy="2338251"/>
          </a:xfrm>
        </p:spPr>
        <p:txBody>
          <a:bodyPr>
            <a:noAutofit/>
          </a:bodyPr>
          <a:lstStyle/>
          <a:p>
            <a:pPr marL="0" indent="0">
              <a:buNone/>
            </a:pPr>
            <a:r>
              <a:rPr lang="ru-RU" b="1" dirty="0">
                <a:latin typeface="Times New Roman" panose="02020603050405020304" pitchFamily="18" charset="0"/>
                <a:ea typeface="Calibri" panose="020F0502020204030204" pitchFamily="34" charset="0"/>
                <a:cs typeface="Times New Roman" panose="02020603050405020304" pitchFamily="18" charset="0"/>
              </a:rPr>
              <a:t> </a:t>
            </a:r>
            <a:r>
              <a:rPr lang="ru-RU" dirty="0">
                <a:solidFill>
                  <a:srgbClr val="303030"/>
                </a:solidFill>
                <a:latin typeface="Times New Roman" panose="02020603050405020304" pitchFamily="18" charset="0"/>
                <a:ea typeface="Calibri" panose="020F0502020204030204" pitchFamily="34" charset="0"/>
                <a:cs typeface="Times New Roman" panose="02020603050405020304" pitchFamily="18" charset="0"/>
              </a:rPr>
              <a:t>Пыль и газ составляют колоссальные 10-15% всей видимой материи, а остальную часть составляют звезды. Наша галактика имеет диаметр около 120 000 световых лет, тем не менее, мы можем видеть только около 6 000 световых лет в видимой области спектра в диске. Толщина пыли не пропускает видимый свет, но инфракрасный свет может проходить сквозь космическую пыль, что делает современные инфракрасные телескопы. </a:t>
            </a:r>
            <a:endParaRPr lang="ru-RU"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xmlns="" id="{DCC7C640-0B17-4ECA-9878-D782E570538B}"/>
              </a:ext>
            </a:extLst>
          </p:cNvPr>
          <p:cNvPicPr>
            <a:picLocks noChangeAspect="1"/>
          </p:cNvPicPr>
          <p:nvPr/>
        </p:nvPicPr>
        <p:blipFill>
          <a:blip r:embed="rId2"/>
          <a:stretch>
            <a:fillRect/>
          </a:stretch>
        </p:blipFill>
        <p:spPr>
          <a:xfrm>
            <a:off x="3154871" y="3754136"/>
            <a:ext cx="5620999" cy="2981202"/>
          </a:xfrm>
          <a:prstGeom prst="rect">
            <a:avLst/>
          </a:prstGeom>
        </p:spPr>
      </p:pic>
    </p:spTree>
    <p:extLst>
      <p:ext uri="{BB962C8B-B14F-4D97-AF65-F5344CB8AC3E}">
        <p14:creationId xmlns:p14="http://schemas.microsoft.com/office/powerpoint/2010/main" xmlns="" val="2166954405"/>
      </p:ext>
    </p:extLst>
  </p:cSld>
  <p:clrMapOvr>
    <a:masterClrMapping/>
  </p:clrMapOvr>
  <p:transition spd="slow">
    <p:wedg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CC86E894-E8B8-4147-80E8-6A45BFF49F6B}"/>
              </a:ext>
            </a:extLst>
          </p:cNvPr>
          <p:cNvSpPr>
            <a:spLocks noGrp="1"/>
          </p:cNvSpPr>
          <p:nvPr>
            <p:ph type="title"/>
          </p:nvPr>
        </p:nvSpPr>
        <p:spPr>
          <a:xfrm>
            <a:off x="913775" y="222070"/>
            <a:ext cx="10364451" cy="1345474"/>
          </a:xfrm>
        </p:spPr>
        <p:txBody>
          <a:bodyPr/>
          <a:lstStyle/>
          <a:p>
            <a:r>
              <a:rPr lang="ru-RU" dirty="0">
                <a:latin typeface="Times New Roman" pitchFamily="18" charset="0"/>
                <a:cs typeface="Times New Roman" pitchFamily="18" charset="0"/>
              </a:rPr>
              <a:t>Млечный путь сделан из других галактик </a:t>
            </a:r>
          </a:p>
        </p:txBody>
      </p:sp>
      <p:sp>
        <p:nvSpPr>
          <p:cNvPr id="3" name="Объект 2">
            <a:extLst>
              <a:ext uri="{FF2B5EF4-FFF2-40B4-BE49-F238E27FC236}">
                <a16:creationId xmlns:a16="http://schemas.microsoft.com/office/drawing/2014/main" xmlns="" id="{44BB6560-BB34-4AE6-988C-7E6E8CD78F21}"/>
              </a:ext>
            </a:extLst>
          </p:cNvPr>
          <p:cNvSpPr>
            <a:spLocks noGrp="1"/>
          </p:cNvSpPr>
          <p:nvPr>
            <p:ph idx="1"/>
          </p:nvPr>
        </p:nvSpPr>
        <p:spPr>
          <a:xfrm>
            <a:off x="248193" y="1058092"/>
            <a:ext cx="11678196" cy="2271716"/>
          </a:xfrm>
        </p:spPr>
        <p:txBody>
          <a:bodyPr/>
          <a:lstStyle/>
          <a:p>
            <a:pPr marL="0" indent="0">
              <a:buNone/>
            </a:pPr>
            <a:r>
              <a:rPr lang="ru-RU" b="1" dirty="0">
                <a:latin typeface="Times New Roman" panose="02020603050405020304" pitchFamily="18" charset="0"/>
                <a:ea typeface="Calibri" panose="020F0502020204030204" pitchFamily="34" charset="0"/>
                <a:cs typeface="Times New Roman" panose="02020603050405020304" pitchFamily="18" charset="0"/>
              </a:rPr>
              <a:t> </a:t>
            </a:r>
            <a:r>
              <a:rPr lang="ru-RU" dirty="0">
                <a:solidFill>
                  <a:srgbClr val="303030"/>
                </a:solidFill>
                <a:latin typeface="Times New Roman" panose="02020603050405020304" pitchFamily="18" charset="0"/>
                <a:ea typeface="Calibri" panose="020F0502020204030204" pitchFamily="34" charset="0"/>
                <a:cs typeface="Times New Roman" panose="02020603050405020304" pitchFamily="18" charset="0"/>
              </a:rPr>
              <a:t>Он не всегда был таким - красивой, немного деформированной спиралью. Галактики постепенно съедают друг друга, отхватывая звезды и участки, что влияет на ее размер и форму по сей день. Например, карликовая галактика Большой Пес является ближайшей к Млечному Пути, а его звезды периодически добавляются к диску нашего Млечного Пути.</a:t>
            </a:r>
            <a:endParaRPr lang="ru-RU"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xmlns="" id="{4813321D-53CA-4A02-9CB7-DE67DBF8C194}"/>
              </a:ext>
            </a:extLst>
          </p:cNvPr>
          <p:cNvPicPr>
            <a:picLocks noChangeAspect="1"/>
          </p:cNvPicPr>
          <p:nvPr/>
        </p:nvPicPr>
        <p:blipFill>
          <a:blip r:embed="rId2"/>
          <a:stretch>
            <a:fillRect/>
          </a:stretch>
        </p:blipFill>
        <p:spPr>
          <a:xfrm>
            <a:off x="4576130" y="3329808"/>
            <a:ext cx="4476430" cy="3306122"/>
          </a:xfrm>
          <a:prstGeom prst="rect">
            <a:avLst/>
          </a:prstGeom>
        </p:spPr>
      </p:pic>
    </p:spTree>
    <p:extLst>
      <p:ext uri="{BB962C8B-B14F-4D97-AF65-F5344CB8AC3E}">
        <p14:creationId xmlns:p14="http://schemas.microsoft.com/office/powerpoint/2010/main" xmlns="" val="370436088"/>
      </p:ext>
    </p:extLst>
  </p:cSld>
  <p:clrMapOvr>
    <a:masterClrMapping/>
  </p:clrMapOvr>
  <p:transition spd="slow">
    <p:wedg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08331B1-B9B8-4FFC-A5B7-958548916A81}"/>
              </a:ext>
            </a:extLst>
          </p:cNvPr>
          <p:cNvSpPr>
            <a:spLocks noGrp="1"/>
          </p:cNvSpPr>
          <p:nvPr>
            <p:ph type="title"/>
          </p:nvPr>
        </p:nvSpPr>
        <p:spPr>
          <a:xfrm>
            <a:off x="913775" y="326572"/>
            <a:ext cx="10364451" cy="1280160"/>
          </a:xfrm>
        </p:spPr>
        <p:txBody>
          <a:bodyPr/>
          <a:lstStyle/>
          <a:p>
            <a:r>
              <a:rPr lang="ru-RU" dirty="0">
                <a:latin typeface="Times New Roman" pitchFamily="18" charset="0"/>
                <a:cs typeface="Times New Roman" pitchFamily="18" charset="0"/>
              </a:rPr>
              <a:t>В центре млечного пути- черная дыра</a:t>
            </a:r>
          </a:p>
        </p:txBody>
      </p:sp>
      <p:sp>
        <p:nvSpPr>
          <p:cNvPr id="3" name="Объект 2">
            <a:extLst>
              <a:ext uri="{FF2B5EF4-FFF2-40B4-BE49-F238E27FC236}">
                <a16:creationId xmlns:a16="http://schemas.microsoft.com/office/drawing/2014/main" xmlns="" id="{350E56ED-C569-4D4C-B569-19987A52A8E2}"/>
              </a:ext>
            </a:extLst>
          </p:cNvPr>
          <p:cNvSpPr>
            <a:spLocks noGrp="1"/>
          </p:cNvSpPr>
          <p:nvPr>
            <p:ph idx="1"/>
          </p:nvPr>
        </p:nvSpPr>
        <p:spPr>
          <a:xfrm>
            <a:off x="222069" y="1162594"/>
            <a:ext cx="11678194" cy="2744650"/>
          </a:xfrm>
        </p:spPr>
        <p:txBody>
          <a:bodyPr/>
          <a:lstStyle/>
          <a:p>
            <a:pPr marL="0" indent="0">
              <a:buNone/>
            </a:pPr>
            <a:r>
              <a:rPr lang="ru-RU" b="1" dirty="0">
                <a:latin typeface="Calibri" panose="020F0502020204030204" pitchFamily="34" charset="0"/>
                <a:ea typeface="Calibri" panose="020F0502020204030204" pitchFamily="34" charset="0"/>
                <a:cs typeface="Times New Roman" panose="02020603050405020304" pitchFamily="18" charset="0"/>
              </a:rPr>
              <a:t> </a:t>
            </a:r>
            <a:r>
              <a:rPr lang="ru-RU" dirty="0">
                <a:solidFill>
                  <a:srgbClr val="303030"/>
                </a:solidFill>
                <a:latin typeface="Times New Roman" pitchFamily="18" charset="0"/>
                <a:ea typeface="Calibri" panose="020F0502020204030204" pitchFamily="34" charset="0"/>
                <a:cs typeface="Times New Roman" pitchFamily="18" charset="0"/>
              </a:rPr>
              <a:t>У большинства крупных галактик в центре есть сверхмассивная черная дыра (SMBH). Центр нашей называется «Стрелец» . это колоссальный источник радиоволн, что является признаком черной дыры. Как полагают, её размеры составляют 22,5 млн. километров или 14 миллионов миль, что равно размеру орбиты </a:t>
            </a:r>
            <a:r>
              <a:rPr lang="ru-RU" dirty="0">
                <a:latin typeface="Times New Roman" pitchFamily="18" charset="0"/>
                <a:ea typeface="Calibri" panose="020F0502020204030204" pitchFamily="34" charset="0"/>
                <a:cs typeface="Times New Roman" pitchFamily="18" charset="0"/>
              </a:rPr>
              <a:t>Меркурия</a:t>
            </a:r>
            <a:r>
              <a:rPr lang="ru-RU" b="1" dirty="0">
                <a:latin typeface="Times New Roman" pitchFamily="18" charset="0"/>
                <a:ea typeface="Calibri" panose="020F0502020204030204" pitchFamily="34" charset="0"/>
                <a:cs typeface="Times New Roman" pitchFamily="18" charset="0"/>
              </a:rPr>
              <a:t>. </a:t>
            </a:r>
            <a:r>
              <a:rPr lang="ru-RU" dirty="0">
                <a:solidFill>
                  <a:srgbClr val="303030"/>
                </a:solidFill>
                <a:latin typeface="Times New Roman" pitchFamily="18" charset="0"/>
                <a:ea typeface="Calibri" panose="020F0502020204030204" pitchFamily="34" charset="0"/>
                <a:cs typeface="Times New Roman" pitchFamily="18" charset="0"/>
              </a:rPr>
              <a:t>Все вещества, которые пытаются попасть в неё - образуют аккреционный диск, который в 4,6 млн. раз больше массы нашего Солнца. </a:t>
            </a:r>
            <a:endParaRPr lang="ru-RU" dirty="0">
              <a:latin typeface="Times New Roman" pitchFamily="18" charset="0"/>
              <a:cs typeface="Times New Roman" pitchFamily="18" charset="0"/>
            </a:endParaRPr>
          </a:p>
        </p:txBody>
      </p:sp>
      <p:pic>
        <p:nvPicPr>
          <p:cNvPr id="4" name="Рисунок 3">
            <a:extLst>
              <a:ext uri="{FF2B5EF4-FFF2-40B4-BE49-F238E27FC236}">
                <a16:creationId xmlns:a16="http://schemas.microsoft.com/office/drawing/2014/main" xmlns="" id="{2CD94428-BE24-41A5-97E7-09744305771E}"/>
              </a:ext>
            </a:extLst>
          </p:cNvPr>
          <p:cNvPicPr>
            <a:picLocks noChangeAspect="1"/>
          </p:cNvPicPr>
          <p:nvPr/>
        </p:nvPicPr>
        <p:blipFill>
          <a:blip r:embed="rId2"/>
          <a:stretch>
            <a:fillRect/>
          </a:stretch>
        </p:blipFill>
        <p:spPr>
          <a:xfrm>
            <a:off x="3422469" y="3944983"/>
            <a:ext cx="5094514" cy="2744650"/>
          </a:xfrm>
          <a:prstGeom prst="rect">
            <a:avLst/>
          </a:prstGeom>
        </p:spPr>
      </p:pic>
    </p:spTree>
    <p:extLst>
      <p:ext uri="{BB962C8B-B14F-4D97-AF65-F5344CB8AC3E}">
        <p14:creationId xmlns:p14="http://schemas.microsoft.com/office/powerpoint/2010/main" xmlns="" val="1194995673"/>
      </p:ext>
    </p:extLst>
  </p:cSld>
  <p:clrMapOvr>
    <a:masterClrMapping/>
  </p:clrMapOvr>
  <p:transition spd="slow">
    <p:wedg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DF49038E-6EB5-46C1-BA51-468750435ED5}"/>
              </a:ext>
            </a:extLst>
          </p:cNvPr>
          <p:cNvSpPr>
            <a:spLocks noGrp="1"/>
          </p:cNvSpPr>
          <p:nvPr>
            <p:ph type="title"/>
          </p:nvPr>
        </p:nvSpPr>
        <p:spPr>
          <a:xfrm>
            <a:off x="913775" y="313509"/>
            <a:ext cx="10364451" cy="1240971"/>
          </a:xfrm>
        </p:spPr>
        <p:txBody>
          <a:bodyPr/>
          <a:lstStyle/>
          <a:p>
            <a:r>
              <a:rPr lang="ru-RU" dirty="0">
                <a:latin typeface="Times New Roman" pitchFamily="18" charset="0"/>
                <a:cs typeface="Times New Roman" pitchFamily="18" charset="0"/>
              </a:rPr>
              <a:t>Млечный путь стар, как сама Вселенная</a:t>
            </a:r>
          </a:p>
        </p:txBody>
      </p:sp>
      <p:sp>
        <p:nvSpPr>
          <p:cNvPr id="3" name="Объект 2">
            <a:extLst>
              <a:ext uri="{FF2B5EF4-FFF2-40B4-BE49-F238E27FC236}">
                <a16:creationId xmlns:a16="http://schemas.microsoft.com/office/drawing/2014/main" xmlns="" id="{1E6F5483-9A5D-465F-A593-51616FAA8618}"/>
              </a:ext>
            </a:extLst>
          </p:cNvPr>
          <p:cNvSpPr>
            <a:spLocks noGrp="1"/>
          </p:cNvSpPr>
          <p:nvPr>
            <p:ph idx="1"/>
          </p:nvPr>
        </p:nvSpPr>
        <p:spPr>
          <a:xfrm>
            <a:off x="274320" y="1201784"/>
            <a:ext cx="11469189" cy="2418830"/>
          </a:xfrm>
        </p:spPr>
        <p:txBody>
          <a:bodyPr/>
          <a:lstStyle/>
          <a:p>
            <a:pPr marL="0" indent="0">
              <a:buNone/>
            </a:pPr>
            <a:r>
              <a:rPr lang="ru-RU" b="1" dirty="0">
                <a:latin typeface="Calibri" panose="020F0502020204030204" pitchFamily="34" charset="0"/>
                <a:ea typeface="Calibri" panose="020F0502020204030204" pitchFamily="34" charset="0"/>
                <a:cs typeface="Times New Roman" panose="02020603050405020304" pitchFamily="18" charset="0"/>
              </a:rPr>
              <a:t> </a:t>
            </a:r>
            <a:r>
              <a:rPr lang="ru-RU" dirty="0">
                <a:solidFill>
                  <a:srgbClr val="303030"/>
                </a:solidFill>
                <a:latin typeface="Times New Roman" panose="02020603050405020304" pitchFamily="18" charset="0"/>
                <a:ea typeface="Calibri" panose="020F0502020204030204" pitchFamily="34" charset="0"/>
                <a:cs typeface="Times New Roman" panose="02020603050405020304" pitchFamily="18" charset="0"/>
              </a:rPr>
              <a:t>По самым последним оценкам возраст Вселенной составляет около 13,7 млрд. лет. Возраст же старейшей из звёзд Млечного Пути 13,2 млрд. лет. Возраст галактики определяется путем измерения возраста старейших звезд и последующей экстраполяции возраста того, что им предшествовало. Значит Млечный Путь зародился приблизительно 13,6 млрд. лет назад. </a:t>
            </a:r>
            <a:endParaRPr lang="ru-RU"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xmlns="" id="{0484C277-95EE-4FDA-AF66-20A4FE8322D1}"/>
              </a:ext>
            </a:extLst>
          </p:cNvPr>
          <p:cNvPicPr>
            <a:picLocks noChangeAspect="1"/>
          </p:cNvPicPr>
          <p:nvPr/>
        </p:nvPicPr>
        <p:blipFill>
          <a:blip r:embed="rId2"/>
          <a:stretch>
            <a:fillRect/>
          </a:stretch>
        </p:blipFill>
        <p:spPr>
          <a:xfrm>
            <a:off x="3515444" y="3620613"/>
            <a:ext cx="4743099" cy="3164098"/>
          </a:xfrm>
          <a:prstGeom prst="rect">
            <a:avLst/>
          </a:prstGeom>
        </p:spPr>
      </p:pic>
    </p:spTree>
    <p:extLst>
      <p:ext uri="{BB962C8B-B14F-4D97-AF65-F5344CB8AC3E}">
        <p14:creationId xmlns:p14="http://schemas.microsoft.com/office/powerpoint/2010/main" xmlns="" val="1650565515"/>
      </p:ext>
    </p:extLst>
  </p:cSld>
  <p:clrMapOvr>
    <a:masterClrMapping/>
  </p:clrMapOvr>
  <p:transition spd="slow">
    <p:wedg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373FF3D-5062-4CBC-A0C4-240A9FE9DA35}"/>
              </a:ext>
            </a:extLst>
          </p:cNvPr>
          <p:cNvSpPr>
            <a:spLocks noGrp="1"/>
          </p:cNvSpPr>
          <p:nvPr>
            <p:ph type="title"/>
          </p:nvPr>
        </p:nvSpPr>
        <p:spPr>
          <a:xfrm>
            <a:off x="913775" y="300447"/>
            <a:ext cx="10364451" cy="1110342"/>
          </a:xfrm>
        </p:spPr>
        <p:txBody>
          <a:bodyPr/>
          <a:lstStyle/>
          <a:p>
            <a:r>
              <a:rPr lang="ru-RU" dirty="0">
                <a:latin typeface="Times New Roman" pitchFamily="18" charset="0"/>
                <a:cs typeface="Times New Roman" pitchFamily="18" charset="0"/>
              </a:rPr>
              <a:t>Млечный путь – часть </a:t>
            </a:r>
            <a:r>
              <a:rPr lang="ru-RU" dirty="0" err="1">
                <a:latin typeface="Times New Roman" pitchFamily="18" charset="0"/>
                <a:cs typeface="Times New Roman" pitchFamily="18" charset="0"/>
              </a:rPr>
              <a:t>сверскопления</a:t>
            </a:r>
            <a:r>
              <a:rPr lang="ru-RU" dirty="0">
                <a:latin typeface="Times New Roman" pitchFamily="18" charset="0"/>
                <a:cs typeface="Times New Roman" pitchFamily="18" charset="0"/>
              </a:rPr>
              <a:t> Девы </a:t>
            </a:r>
          </a:p>
        </p:txBody>
      </p:sp>
      <p:sp>
        <p:nvSpPr>
          <p:cNvPr id="3" name="Объект 2">
            <a:extLst>
              <a:ext uri="{FF2B5EF4-FFF2-40B4-BE49-F238E27FC236}">
                <a16:creationId xmlns:a16="http://schemas.microsoft.com/office/drawing/2014/main" xmlns="" id="{10205CD8-9AC0-4270-9AF8-205E03FA3C16}"/>
              </a:ext>
            </a:extLst>
          </p:cNvPr>
          <p:cNvSpPr>
            <a:spLocks noGrp="1"/>
          </p:cNvSpPr>
          <p:nvPr>
            <p:ph idx="1"/>
          </p:nvPr>
        </p:nvSpPr>
        <p:spPr>
          <a:xfrm>
            <a:off x="248194" y="1018903"/>
            <a:ext cx="11717383" cy="2860766"/>
          </a:xfrm>
        </p:spPr>
        <p:txBody>
          <a:bodyPr/>
          <a:lstStyle/>
          <a:p>
            <a:pPr marL="0" indent="0">
              <a:buNone/>
            </a:pPr>
            <a:r>
              <a:rPr lang="ru-RU" b="1" dirty="0">
                <a:latin typeface="Calibri" panose="020F0502020204030204" pitchFamily="34" charset="0"/>
                <a:ea typeface="Calibri" panose="020F0502020204030204" pitchFamily="34" charset="0"/>
                <a:cs typeface="Times New Roman" panose="02020603050405020304" pitchFamily="18" charset="0"/>
              </a:rPr>
              <a:t> </a:t>
            </a:r>
            <a:r>
              <a:rPr lang="ru-RU" dirty="0">
                <a:solidFill>
                  <a:srgbClr val="303030"/>
                </a:solidFill>
                <a:latin typeface="Times New Roman" panose="02020603050405020304" pitchFamily="18" charset="0"/>
                <a:ea typeface="Calibri" panose="020F0502020204030204" pitchFamily="34" charset="0"/>
                <a:cs typeface="Times New Roman" panose="02020603050405020304" pitchFamily="18" charset="0"/>
              </a:rPr>
              <a:t>Сначала сформировался </a:t>
            </a:r>
            <a:r>
              <a:rPr lang="ru-RU" dirty="0" err="1">
                <a:solidFill>
                  <a:srgbClr val="303030"/>
                </a:solidFill>
                <a:latin typeface="Times New Roman" panose="02020603050405020304" pitchFamily="18" charset="0"/>
                <a:ea typeface="Calibri" panose="020F0502020204030204" pitchFamily="34" charset="0"/>
                <a:cs typeface="Times New Roman" panose="02020603050405020304" pitchFamily="18" charset="0"/>
              </a:rPr>
              <a:t>бладж</a:t>
            </a:r>
            <a:r>
              <a:rPr lang="ru-RU" dirty="0">
                <a:solidFill>
                  <a:srgbClr val="303030"/>
                </a:solidFill>
                <a:latin typeface="Times New Roman" panose="02020603050405020304" pitchFamily="18" charset="0"/>
                <a:ea typeface="Calibri" panose="020F0502020204030204" pitchFamily="34" charset="0"/>
                <a:cs typeface="Times New Roman" panose="02020603050405020304" pitchFamily="18" charset="0"/>
              </a:rPr>
              <a:t> Млечного Пути - его срединная часть, на месте которой потом образовалась черная дыра. Через 2-3 млрд. лет образовался диск со спиральными рукавами, который постепенно 9-10 млрд. лет назад принял современные очертания. Наши ближайшие соседи - это Большое и Малое Магелланово Облако, галактика Андромеды. Также вместе с некоторыми другими (около 50) галактиками, Млечный Путь и его окружение составляют т.н. Местную Группу</a:t>
            </a:r>
            <a:endParaRPr lang="ru-RU" dirty="0">
              <a:latin typeface="Times New Roman" panose="02020603050405020304" pitchFamily="18" charset="0"/>
              <a:cs typeface="Times New Roman" panose="02020603050405020304" pitchFamily="18" charset="0"/>
            </a:endParaRPr>
          </a:p>
        </p:txBody>
      </p:sp>
      <p:pic>
        <p:nvPicPr>
          <p:cNvPr id="8" name="Рисунок 7">
            <a:extLst>
              <a:ext uri="{FF2B5EF4-FFF2-40B4-BE49-F238E27FC236}">
                <a16:creationId xmlns:a16="http://schemas.microsoft.com/office/drawing/2014/main" xmlns="" id="{D9384154-3D23-4E05-A786-628D705999EA}"/>
              </a:ext>
            </a:extLst>
          </p:cNvPr>
          <p:cNvPicPr>
            <a:picLocks noChangeAspect="1"/>
          </p:cNvPicPr>
          <p:nvPr/>
        </p:nvPicPr>
        <p:blipFill>
          <a:blip r:embed="rId2"/>
          <a:stretch>
            <a:fillRect/>
          </a:stretch>
        </p:blipFill>
        <p:spPr>
          <a:xfrm>
            <a:off x="3447058" y="3997235"/>
            <a:ext cx="4821731" cy="2860766"/>
          </a:xfrm>
          <a:prstGeom prst="rect">
            <a:avLst/>
          </a:prstGeom>
        </p:spPr>
      </p:pic>
    </p:spTree>
    <p:extLst>
      <p:ext uri="{BB962C8B-B14F-4D97-AF65-F5344CB8AC3E}">
        <p14:creationId xmlns:p14="http://schemas.microsoft.com/office/powerpoint/2010/main" xmlns="" val="3000239134"/>
      </p:ext>
    </p:extLst>
  </p:cSld>
  <p:clrMapOvr>
    <a:masterClrMapping/>
  </p:clrMapOvr>
  <p:transition spd="slow">
    <p:wedg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97F83BB7-4899-4F5B-98D1-EF12886D6559}"/>
              </a:ext>
            </a:extLst>
          </p:cNvPr>
          <p:cNvSpPr>
            <a:spLocks noGrp="1"/>
          </p:cNvSpPr>
          <p:nvPr>
            <p:ph type="title"/>
          </p:nvPr>
        </p:nvSpPr>
        <p:spPr>
          <a:xfrm>
            <a:off x="913775" y="287384"/>
            <a:ext cx="10364451" cy="1227908"/>
          </a:xfrm>
        </p:spPr>
        <p:txBody>
          <a:bodyPr/>
          <a:lstStyle/>
          <a:p>
            <a:r>
              <a:rPr lang="ru-RU" dirty="0">
                <a:latin typeface="Times New Roman" pitchFamily="18" charset="0"/>
                <a:cs typeface="Times New Roman" pitchFamily="18" charset="0"/>
              </a:rPr>
              <a:t>Млечный путь </a:t>
            </a:r>
          </a:p>
        </p:txBody>
      </p:sp>
      <p:sp>
        <p:nvSpPr>
          <p:cNvPr id="3" name="Объект 2">
            <a:extLst>
              <a:ext uri="{FF2B5EF4-FFF2-40B4-BE49-F238E27FC236}">
                <a16:creationId xmlns:a16="http://schemas.microsoft.com/office/drawing/2014/main" xmlns="" id="{43BDFC95-80EF-4419-8111-D33A0BE66196}"/>
              </a:ext>
            </a:extLst>
          </p:cNvPr>
          <p:cNvSpPr>
            <a:spLocks noGrp="1"/>
          </p:cNvSpPr>
          <p:nvPr>
            <p:ph idx="1"/>
          </p:nvPr>
        </p:nvSpPr>
        <p:spPr>
          <a:xfrm>
            <a:off x="248194" y="1280161"/>
            <a:ext cx="11730446" cy="2599508"/>
          </a:xfrm>
        </p:spPr>
        <p:txBody>
          <a:bodyPr>
            <a:normAutofit lnSpcReduction="10000"/>
          </a:bodyPr>
          <a:lstStyle/>
          <a:p>
            <a:pPr marL="0" indent="0">
              <a:buNone/>
            </a:pPr>
            <a:r>
              <a:rPr lang="ru-RU" dirty="0">
                <a:solidFill>
                  <a:srgbClr val="303030"/>
                </a:solidFill>
                <a:latin typeface="Times New Roman" panose="02020603050405020304" pitchFamily="18" charset="0"/>
                <a:ea typeface="Calibri" panose="020F0502020204030204" pitchFamily="34" charset="0"/>
                <a:cs typeface="Times New Roman" panose="02020603050405020304" pitchFamily="18" charset="0"/>
              </a:rPr>
              <a:t>Млечный Путь является частью еще большей группировки галактик, известных как </a:t>
            </a:r>
            <a:r>
              <a:rPr lang="ru-RU" dirty="0" err="1">
                <a:solidFill>
                  <a:srgbClr val="303030"/>
                </a:solidFill>
                <a:latin typeface="Times New Roman" panose="02020603050405020304" pitchFamily="18" charset="0"/>
                <a:ea typeface="Calibri" panose="020F0502020204030204" pitchFamily="34" charset="0"/>
                <a:cs typeface="Times New Roman" panose="02020603050405020304" pitchFamily="18" charset="0"/>
              </a:rPr>
              <a:t>Суперкластер</a:t>
            </a:r>
            <a:r>
              <a:rPr lang="ru-RU" dirty="0">
                <a:solidFill>
                  <a:srgbClr val="303030"/>
                </a:solidFill>
                <a:latin typeface="Times New Roman" panose="02020603050405020304" pitchFamily="18" charset="0"/>
                <a:ea typeface="Calibri" panose="020F0502020204030204" pitchFamily="34" charset="0"/>
                <a:cs typeface="Times New Roman" panose="02020603050405020304" pitchFamily="18" charset="0"/>
              </a:rPr>
              <a:t> Девы или Сверхскопления Девы. Сверхскопления - это группировка галактик на очень больших расстояниях. В </a:t>
            </a:r>
            <a:r>
              <a:rPr lang="ru-RU" dirty="0" err="1">
                <a:solidFill>
                  <a:srgbClr val="303030"/>
                </a:solidFill>
                <a:latin typeface="Times New Roman" panose="02020603050405020304" pitchFamily="18" charset="0"/>
                <a:ea typeface="Calibri" panose="020F0502020204030204" pitchFamily="34" charset="0"/>
                <a:cs typeface="Times New Roman" panose="02020603050405020304" pitchFamily="18" charset="0"/>
              </a:rPr>
              <a:t>Суперкластере</a:t>
            </a:r>
            <a:r>
              <a:rPr lang="ru-RU" dirty="0">
                <a:solidFill>
                  <a:srgbClr val="303030"/>
                </a:solidFill>
                <a:latin typeface="Times New Roman" panose="02020603050405020304" pitchFamily="18" charset="0"/>
                <a:ea typeface="Calibri" panose="020F0502020204030204" pitchFamily="34" charset="0"/>
                <a:cs typeface="Times New Roman" panose="02020603050405020304" pitchFamily="18" charset="0"/>
              </a:rPr>
              <a:t> Девы, по крайней мере, 100 групп галактик и скоплений на территории в 110 млн. световых лет в диаметре. И само Сверхскопление Девы - это только часть еще большего сверхскопления </a:t>
            </a:r>
            <a:r>
              <a:rPr lang="ru-RU" dirty="0" err="1">
                <a:solidFill>
                  <a:srgbClr val="303030"/>
                </a:solidFill>
                <a:latin typeface="Times New Roman" panose="02020603050405020304" pitchFamily="18" charset="0"/>
                <a:ea typeface="Calibri" panose="020F0502020204030204" pitchFamily="34" charset="0"/>
                <a:cs typeface="Times New Roman" panose="02020603050405020304" pitchFamily="18" charset="0"/>
              </a:rPr>
              <a:t>Ланиакеа</a:t>
            </a:r>
            <a:r>
              <a:rPr lang="ru-RU" dirty="0">
                <a:solidFill>
                  <a:srgbClr val="303030"/>
                </a:solidFill>
                <a:latin typeface="Times New Roman" panose="02020603050405020304" pitchFamily="18" charset="0"/>
                <a:ea typeface="Calibri" panose="020F0502020204030204" pitchFamily="34" charset="0"/>
                <a:cs typeface="Times New Roman" panose="02020603050405020304" pitchFamily="18" charset="0"/>
              </a:rPr>
              <a:t>, в которую вместе с ней входит и Великий Аттрактор. </a:t>
            </a:r>
            <a:endParaRPr lang="ru-RU"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xmlns="" id="{4B01F5B1-C4FB-4386-B9B6-9E013E10D490}"/>
              </a:ext>
            </a:extLst>
          </p:cNvPr>
          <p:cNvPicPr>
            <a:picLocks noChangeAspect="1"/>
          </p:cNvPicPr>
          <p:nvPr/>
        </p:nvPicPr>
        <p:blipFill>
          <a:blip r:embed="rId2"/>
          <a:stretch>
            <a:fillRect/>
          </a:stretch>
        </p:blipFill>
        <p:spPr>
          <a:xfrm>
            <a:off x="4245429" y="4010296"/>
            <a:ext cx="4592684" cy="2790083"/>
          </a:xfrm>
          <a:prstGeom prst="rect">
            <a:avLst/>
          </a:prstGeom>
        </p:spPr>
      </p:pic>
    </p:spTree>
    <p:extLst>
      <p:ext uri="{BB962C8B-B14F-4D97-AF65-F5344CB8AC3E}">
        <p14:creationId xmlns:p14="http://schemas.microsoft.com/office/powerpoint/2010/main" xmlns="" val="1080687353"/>
      </p:ext>
    </p:extLst>
  </p:cSld>
  <p:clrMapOvr>
    <a:masterClrMapping/>
  </p:clrMapOvr>
  <p:transition spd="slow">
    <p:wedg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AA6D1F0-E14A-492C-AA36-C754D015CCE6}"/>
              </a:ext>
            </a:extLst>
          </p:cNvPr>
          <p:cNvSpPr>
            <a:spLocks noGrp="1"/>
          </p:cNvSpPr>
          <p:nvPr>
            <p:ph type="title"/>
          </p:nvPr>
        </p:nvSpPr>
        <p:spPr>
          <a:xfrm>
            <a:off x="913775" y="209007"/>
            <a:ext cx="10364451" cy="1123404"/>
          </a:xfrm>
        </p:spPr>
        <p:txBody>
          <a:bodyPr/>
          <a:lstStyle/>
          <a:p>
            <a:r>
              <a:rPr lang="ru-RU" dirty="0">
                <a:latin typeface="Times New Roman" pitchFamily="18" charset="0"/>
                <a:cs typeface="Times New Roman" pitchFamily="18" charset="0"/>
              </a:rPr>
              <a:t>Млечный путь </a:t>
            </a:r>
          </a:p>
        </p:txBody>
      </p:sp>
      <p:sp>
        <p:nvSpPr>
          <p:cNvPr id="3" name="Объект 2">
            <a:extLst>
              <a:ext uri="{FF2B5EF4-FFF2-40B4-BE49-F238E27FC236}">
                <a16:creationId xmlns:a16="http://schemas.microsoft.com/office/drawing/2014/main" xmlns="" id="{A698160D-B8E1-4ECB-8A58-043E9E4356B5}"/>
              </a:ext>
            </a:extLst>
          </p:cNvPr>
          <p:cNvSpPr>
            <a:spLocks noGrp="1"/>
          </p:cNvSpPr>
          <p:nvPr>
            <p:ph idx="1"/>
          </p:nvPr>
        </p:nvSpPr>
        <p:spPr>
          <a:xfrm>
            <a:off x="274320" y="901338"/>
            <a:ext cx="11639006" cy="2664822"/>
          </a:xfrm>
        </p:spPr>
        <p:txBody>
          <a:bodyPr>
            <a:normAutofit/>
          </a:bodyPr>
          <a:lstStyle/>
          <a:p>
            <a:pPr marL="0" indent="0">
              <a:buNone/>
            </a:pPr>
            <a:r>
              <a:rPr lang="ru-RU" dirty="0">
                <a:solidFill>
                  <a:srgbClr val="303030"/>
                </a:solidFill>
                <a:latin typeface="Arial" panose="020B0604020202020204" pitchFamily="34" charset="0"/>
                <a:ea typeface="Calibri" panose="020F0502020204030204" pitchFamily="34" charset="0"/>
              </a:rPr>
              <a:t> </a:t>
            </a:r>
            <a:r>
              <a:rPr lang="ru-RU" dirty="0">
                <a:solidFill>
                  <a:srgbClr val="303030"/>
                </a:solidFill>
                <a:latin typeface="Times New Roman" pitchFamily="18" charset="0"/>
                <a:ea typeface="Calibri" panose="020F0502020204030204" pitchFamily="34" charset="0"/>
                <a:cs typeface="Times New Roman" pitchFamily="18" charset="0"/>
              </a:rPr>
              <a:t>Млечный путь движется. Земля вращается вокруг Солнца, Солнце - в Млечном Пути, Млечный Путь в рамках Местной группы, движущейся по отношению к реликтовому излучению. Реликтовое излучение является очень удобным ориентиром для определения скорости материи во Вселенной. Относительно него Местная группа движется со скоростью около 600 км/с, что означает примерно 2,2 млн км/ч. Такие скорости просто поражают человеческий разум. </a:t>
            </a:r>
            <a:endParaRPr lang="ru-RU" dirty="0">
              <a:latin typeface="Times New Roman" pitchFamily="18" charset="0"/>
              <a:cs typeface="Times New Roman" pitchFamily="18" charset="0"/>
            </a:endParaRPr>
          </a:p>
        </p:txBody>
      </p:sp>
      <p:pic>
        <p:nvPicPr>
          <p:cNvPr id="4" name="Рисунок 3">
            <a:extLst>
              <a:ext uri="{FF2B5EF4-FFF2-40B4-BE49-F238E27FC236}">
                <a16:creationId xmlns:a16="http://schemas.microsoft.com/office/drawing/2014/main" xmlns="" id="{89CC6CBE-DDD2-47E0-99D7-2517773D81CB}"/>
              </a:ext>
            </a:extLst>
          </p:cNvPr>
          <p:cNvPicPr>
            <a:picLocks noChangeAspect="1"/>
          </p:cNvPicPr>
          <p:nvPr/>
        </p:nvPicPr>
        <p:blipFill>
          <a:blip r:embed="rId2"/>
          <a:stretch>
            <a:fillRect/>
          </a:stretch>
        </p:blipFill>
        <p:spPr>
          <a:xfrm>
            <a:off x="3788464" y="3751957"/>
            <a:ext cx="4615072" cy="3011685"/>
          </a:xfrm>
          <a:prstGeom prst="rect">
            <a:avLst/>
          </a:prstGeom>
        </p:spPr>
      </p:pic>
    </p:spTree>
    <p:extLst>
      <p:ext uri="{BB962C8B-B14F-4D97-AF65-F5344CB8AC3E}">
        <p14:creationId xmlns:p14="http://schemas.microsoft.com/office/powerpoint/2010/main" xmlns="" val="3325240243"/>
      </p:ext>
    </p:extLst>
  </p:cSld>
  <p:clrMapOvr>
    <a:masterClrMapping/>
  </p:clrMapOvr>
  <p:transition spd="slow">
    <p:wedg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3"/>
          <p:cNvSpPr>
            <a:spLocks noGrp="1"/>
          </p:cNvSpPr>
          <p:nvPr>
            <p:ph sz="quarter" idx="13"/>
          </p:nvPr>
        </p:nvSpPr>
        <p:spPr>
          <a:xfrm>
            <a:off x="843435" y="1987264"/>
            <a:ext cx="10363826" cy="3303468"/>
          </a:xfrm>
          <a:prstGeom prst="rect">
            <a:avLst/>
          </a:prstGeom>
        </p:spPr>
        <p:txBody>
          <a:bodyPr>
            <a:spAutoFit/>
          </a:bodyPr>
          <a:lstStyle/>
          <a:p>
            <a:r>
              <a:rPr lang="ru-RU" dirty="0" smtClean="0">
                <a:latin typeface="Times New Roman" panose="02020603050405020304" pitchFamily="18" charset="0"/>
                <a:cs typeface="Times New Roman" panose="02020603050405020304" pitchFamily="18" charset="0"/>
              </a:rPr>
              <a:t>это  собственное имя нашей Галактики, звездного острова, содержащего сотни миллиардов звезд, к которому принадлежит и наше Солнце, и видимые звезды, так украшающие небо.</a:t>
            </a:r>
          </a:p>
          <a:p>
            <a:r>
              <a:rPr lang="ru-RU" dirty="0" smtClean="0">
                <a:latin typeface="Times New Roman" panose="02020603050405020304" pitchFamily="18" charset="0"/>
                <a:cs typeface="Times New Roman" panose="02020603050405020304" pitchFamily="18" charset="0"/>
              </a:rPr>
              <a:t>Слово «галактика» вошло в астрономический словарь примерно 200 лет назад,  А  словосочетанию «млечный путь» больше 7 тысяч лет.</a:t>
            </a:r>
          </a:p>
          <a:p>
            <a:r>
              <a:rPr lang="ru-RU" dirty="0" smtClean="0">
                <a:latin typeface="Times New Roman" panose="02020603050405020304" pitchFamily="18" charset="0"/>
                <a:cs typeface="Times New Roman" panose="02020603050405020304" pitchFamily="18" charset="0"/>
              </a:rPr>
              <a:t>В греческой мифологии оно означает «дорога </a:t>
            </a:r>
            <a:r>
              <a:rPr lang="ru-RU" dirty="0" err="1" smtClean="0">
                <a:latin typeface="Times New Roman" panose="02020603050405020304" pitchFamily="18" charset="0"/>
                <a:cs typeface="Times New Roman" panose="02020603050405020304" pitchFamily="18" charset="0"/>
              </a:rPr>
              <a:t>геры</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дорога</a:t>
            </a:r>
            <a:r>
              <a:rPr lang="ru-RU" dirty="0" smtClean="0">
                <a:latin typeface="Times New Roman" panose="02020603050405020304" pitchFamily="18" charset="0"/>
                <a:cs typeface="Times New Roman" panose="02020603050405020304" pitchFamily="18" charset="0"/>
              </a:rPr>
              <a:t> на олимп, которая опасна, так как проходит через отвесные скалы,  узкие расщелины, покрытые трудно проходимыми лесами.</a:t>
            </a:r>
            <a:endParaRPr lang="ru-RU" dirty="0">
              <a:latin typeface="Times New Roman" panose="02020603050405020304" pitchFamily="18" charset="0"/>
              <a:cs typeface="Times New Roman" panose="02020603050405020304" pitchFamily="18" charset="0"/>
            </a:endParaRPr>
          </a:p>
        </p:txBody>
      </p:sp>
      <p:sp>
        <p:nvSpPr>
          <p:cNvPr id="5" name="Заголовок 1">
            <a:extLst>
              <a:ext uri="{FF2B5EF4-FFF2-40B4-BE49-F238E27FC236}">
                <a16:creationId xmlns:a16="http://schemas.microsoft.com/office/drawing/2014/main" xmlns="" id="{54F2DF90-B7C3-491C-A06B-A9E73C064192}"/>
              </a:ext>
            </a:extLst>
          </p:cNvPr>
          <p:cNvSpPr>
            <a:spLocks noGrp="1"/>
          </p:cNvSpPr>
          <p:nvPr>
            <p:ph type="title"/>
          </p:nvPr>
        </p:nvSpPr>
        <p:spPr>
          <a:xfrm>
            <a:off x="998181" y="534111"/>
            <a:ext cx="10364451" cy="1596177"/>
          </a:xfrm>
        </p:spPr>
        <p:txBody>
          <a:bodyPr/>
          <a:lstStyle/>
          <a:p>
            <a:r>
              <a:rPr lang="ru-RU" dirty="0">
                <a:latin typeface="Times New Roman" pitchFamily="18" charset="0"/>
                <a:cs typeface="Times New Roman" pitchFamily="18" charset="0"/>
              </a:rPr>
              <a:t>Млечный путь </a:t>
            </a:r>
          </a:p>
        </p:txBody>
      </p:sp>
    </p:spTree>
  </p:cSld>
  <p:clrMapOvr>
    <a:masterClrMapping/>
  </p:clrMapOvr>
  <p:transition spd="slow">
    <p:wedg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5CD7BA3C-83DD-4CB2-9A2C-38D2CC45A498}"/>
              </a:ext>
            </a:extLst>
          </p:cNvPr>
          <p:cNvSpPr>
            <a:spLocks noGrp="1"/>
          </p:cNvSpPr>
          <p:nvPr>
            <p:ph type="title"/>
          </p:nvPr>
        </p:nvSpPr>
        <p:spPr>
          <a:xfrm>
            <a:off x="913775" y="235132"/>
            <a:ext cx="10364451" cy="1084218"/>
          </a:xfrm>
        </p:spPr>
        <p:txBody>
          <a:bodyPr/>
          <a:lstStyle/>
          <a:p>
            <a:r>
              <a:rPr lang="ru-RU" dirty="0">
                <a:latin typeface="Times New Roman" pitchFamily="18" charset="0"/>
                <a:cs typeface="Times New Roman" pitchFamily="18" charset="0"/>
              </a:rPr>
              <a:t>Структура млечного пути </a:t>
            </a:r>
          </a:p>
        </p:txBody>
      </p:sp>
      <p:sp>
        <p:nvSpPr>
          <p:cNvPr id="3" name="Объект 2">
            <a:extLst>
              <a:ext uri="{FF2B5EF4-FFF2-40B4-BE49-F238E27FC236}">
                <a16:creationId xmlns:a16="http://schemas.microsoft.com/office/drawing/2014/main" xmlns="" id="{C2635C02-1E09-4BAC-B2A4-CBD15B2BC23F}"/>
              </a:ext>
            </a:extLst>
          </p:cNvPr>
          <p:cNvSpPr>
            <a:spLocks noGrp="1"/>
          </p:cNvSpPr>
          <p:nvPr>
            <p:ph idx="1"/>
          </p:nvPr>
        </p:nvSpPr>
        <p:spPr>
          <a:xfrm>
            <a:off x="313509" y="1319350"/>
            <a:ext cx="11691258" cy="4036421"/>
          </a:xfrm>
        </p:spPr>
        <p:txBody>
          <a:bodyPr>
            <a:noAutofit/>
          </a:bodyPr>
          <a:lstStyle/>
          <a:p>
            <a:pPr marL="0" lvl="0" indent="0" algn="just" fontAlgn="base">
              <a:lnSpc>
                <a:spcPct val="100000"/>
              </a:lnSpc>
              <a:spcBef>
                <a:spcPts val="0"/>
              </a:spcBef>
              <a:buNone/>
            </a:pPr>
            <a:r>
              <a:rPr lang="ru-RU" b="1" dirty="0">
                <a:solidFill>
                  <a:srgbClr val="303030"/>
                </a:solidFill>
                <a:latin typeface="Times New Roman" panose="02020603050405020304" pitchFamily="18" charset="0"/>
                <a:ea typeface="Times New Roman" panose="02020603050405020304" pitchFamily="18" charset="0"/>
                <a:cs typeface="Times New Roman" panose="02020603050405020304" pitchFamily="18" charset="0"/>
              </a:rPr>
              <a:t>Галактический диск</a:t>
            </a:r>
            <a:r>
              <a:rPr lang="ru-RU" dirty="0">
                <a:solidFill>
                  <a:srgbClr val="303030"/>
                </a:solidFill>
                <a:latin typeface="Times New Roman" panose="02020603050405020304" pitchFamily="18" charset="0"/>
                <a:ea typeface="Times New Roman" panose="02020603050405020304" pitchFamily="18" charset="0"/>
                <a:cs typeface="Times New Roman" panose="02020603050405020304" pitchFamily="18" charset="0"/>
              </a:rPr>
              <a:t>. Здесь сосредоточено большинство звезд Млечного Пути. </a:t>
            </a:r>
            <a:endParaRPr lang="ru-RU" dirty="0">
              <a:latin typeface="Times New Roman" panose="02020603050405020304" pitchFamily="18" charset="0"/>
              <a:ea typeface="Times New Roman" panose="02020603050405020304" pitchFamily="18" charset="0"/>
              <a:cs typeface="Times New Roman" panose="02020603050405020304" pitchFamily="18" charset="0"/>
            </a:endParaRPr>
          </a:p>
          <a:p>
            <a:pPr algn="just" fontAlgn="base">
              <a:lnSpc>
                <a:spcPct val="100000"/>
              </a:lnSpc>
              <a:spcBef>
                <a:spcPts val="0"/>
              </a:spcBef>
            </a:pPr>
            <a:r>
              <a:rPr lang="ru-RU" dirty="0">
                <a:solidFill>
                  <a:srgbClr val="303030"/>
                </a:solidFill>
                <a:latin typeface="Times New Roman" panose="02020603050405020304" pitchFamily="18" charset="0"/>
                <a:ea typeface="Times New Roman" panose="02020603050405020304" pitchFamily="18" charset="0"/>
                <a:cs typeface="Times New Roman" panose="02020603050405020304" pitchFamily="18" charset="0"/>
              </a:rPr>
              <a:t>Сам диск разбит на следующие части:</a:t>
            </a:r>
            <a:endParaRPr lang="ru-RU" dirty="0">
              <a:latin typeface="Times New Roman" panose="02020603050405020304" pitchFamily="18" charset="0"/>
              <a:ea typeface="Times New Roman" panose="02020603050405020304" pitchFamily="18" charset="0"/>
              <a:cs typeface="Times New Roman" panose="02020603050405020304" pitchFamily="18" charset="0"/>
            </a:endParaRPr>
          </a:p>
          <a:p>
            <a:pPr algn="just" fontAlgn="base">
              <a:lnSpc>
                <a:spcPct val="100000"/>
              </a:lnSpc>
              <a:spcBef>
                <a:spcPts val="0"/>
              </a:spcBef>
            </a:pPr>
            <a:r>
              <a:rPr lang="ru-RU" dirty="0">
                <a:solidFill>
                  <a:srgbClr val="303030"/>
                </a:solidFill>
                <a:latin typeface="Times New Roman" panose="02020603050405020304" pitchFamily="18" charset="0"/>
                <a:ea typeface="Times New Roman" panose="02020603050405020304" pitchFamily="18" charset="0"/>
                <a:cs typeface="Times New Roman" panose="02020603050405020304" pitchFamily="18" charset="0"/>
              </a:rPr>
              <a:t>Ядро это центр диска; </a:t>
            </a:r>
            <a:endParaRPr lang="ru-RU" dirty="0">
              <a:latin typeface="Times New Roman" panose="02020603050405020304" pitchFamily="18" charset="0"/>
              <a:ea typeface="Times New Roman" panose="02020603050405020304" pitchFamily="18" charset="0"/>
              <a:cs typeface="Times New Roman" panose="02020603050405020304" pitchFamily="18" charset="0"/>
            </a:endParaRPr>
          </a:p>
          <a:p>
            <a:pPr algn="just" fontAlgn="base">
              <a:lnSpc>
                <a:spcPct val="100000"/>
              </a:lnSpc>
              <a:spcBef>
                <a:spcPts val="0"/>
              </a:spcBef>
            </a:pPr>
            <a:r>
              <a:rPr lang="ru-RU" dirty="0">
                <a:solidFill>
                  <a:srgbClr val="303030"/>
                </a:solidFill>
                <a:latin typeface="Times New Roman" panose="02020603050405020304" pitchFamily="18" charset="0"/>
                <a:ea typeface="Times New Roman" panose="02020603050405020304" pitchFamily="18" charset="0"/>
                <a:cs typeface="Times New Roman" panose="02020603050405020304" pitchFamily="18" charset="0"/>
              </a:rPr>
              <a:t>Дуги – области вокруг ядра, в том числе непосредственно области выше и ниже плоскости диска.</a:t>
            </a:r>
            <a:endParaRPr lang="ru-RU"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spcBef>
                <a:spcPts val="0"/>
              </a:spcBef>
            </a:pPr>
            <a:r>
              <a:rPr lang="ru-RU" dirty="0">
                <a:solidFill>
                  <a:srgbClr val="303030"/>
                </a:solidFill>
                <a:latin typeface="Times New Roman" panose="02020603050405020304" pitchFamily="18" charset="0"/>
                <a:ea typeface="Calibri" panose="020F0502020204030204" pitchFamily="34" charset="0"/>
                <a:cs typeface="Times New Roman" panose="02020603050405020304" pitchFamily="18" charset="0"/>
              </a:rPr>
              <a:t> Спиральные рукава – это области, которые выступают наружу от центра. Наша Солнечная Система находится в одном из спиральных рукавов Млечного Пути. </a:t>
            </a:r>
            <a:endParaRPr lang="ru-RU" dirty="0" smtClean="0">
              <a:solidFill>
                <a:srgbClr val="30303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spcBef>
                <a:spcPts val="0"/>
              </a:spcBef>
            </a:pPr>
            <a:r>
              <a:rPr lang="ru-RU" b="1" dirty="0" smtClean="0">
                <a:solidFill>
                  <a:srgbClr val="303030"/>
                </a:solidFill>
                <a:latin typeface="Times New Roman" panose="02020603050405020304" pitchFamily="18" charset="0"/>
                <a:ea typeface="Calibri" panose="020F0502020204030204" pitchFamily="34" charset="0"/>
                <a:cs typeface="Times New Roman" panose="02020603050405020304" pitchFamily="18" charset="0"/>
              </a:rPr>
              <a:t>Шаровые </a:t>
            </a:r>
            <a:r>
              <a:rPr lang="ru-RU" b="1" dirty="0">
                <a:solidFill>
                  <a:srgbClr val="303030"/>
                </a:solidFill>
                <a:latin typeface="Times New Roman" panose="02020603050405020304" pitchFamily="18" charset="0"/>
                <a:ea typeface="Calibri" panose="020F0502020204030204" pitchFamily="34" charset="0"/>
                <a:cs typeface="Times New Roman" panose="02020603050405020304" pitchFamily="18" charset="0"/>
              </a:rPr>
              <a:t>скопления</a:t>
            </a:r>
            <a:r>
              <a:rPr lang="ru-RU" dirty="0">
                <a:solidFill>
                  <a:srgbClr val="303030"/>
                </a:solidFill>
                <a:latin typeface="Times New Roman" panose="02020603050405020304" pitchFamily="18" charset="0"/>
                <a:ea typeface="Calibri" panose="020F0502020204030204" pitchFamily="34" charset="0"/>
                <a:cs typeface="Times New Roman" panose="02020603050405020304" pitchFamily="18" charset="0"/>
              </a:rPr>
              <a:t>. Несколько сотен из них разбросаны выше и ниже плоскости диска</a:t>
            </a:r>
            <a:r>
              <a:rPr lang="ru-RU" dirty="0" smtClean="0">
                <a:solidFill>
                  <a:srgbClr val="303030"/>
                </a:solidFill>
                <a:latin typeface="Times New Roman" panose="02020603050405020304" pitchFamily="18" charset="0"/>
                <a:ea typeface="Calibri" panose="020F0502020204030204" pitchFamily="34" charset="0"/>
                <a:cs typeface="Times New Roman" panose="02020603050405020304" pitchFamily="18" charset="0"/>
              </a:rPr>
              <a:t>.</a:t>
            </a:r>
          </a:p>
          <a:p>
            <a:pPr>
              <a:lnSpc>
                <a:spcPct val="100000"/>
              </a:lnSpc>
              <a:spcBef>
                <a:spcPts val="0"/>
              </a:spcBef>
            </a:pPr>
            <a:r>
              <a:rPr lang="ru-RU" dirty="0" smtClean="0">
                <a:solidFill>
                  <a:srgbClr val="303030"/>
                </a:solidFill>
                <a:latin typeface="Times New Roman" panose="02020603050405020304" pitchFamily="18" charset="0"/>
                <a:ea typeface="Calibri" panose="020F0502020204030204" pitchFamily="34" charset="0"/>
                <a:cs typeface="Times New Roman" panose="02020603050405020304" pitchFamily="18" charset="0"/>
              </a:rPr>
              <a:t> </a:t>
            </a:r>
            <a:r>
              <a:rPr lang="ru-RU" b="1" dirty="0">
                <a:solidFill>
                  <a:srgbClr val="303030"/>
                </a:solidFill>
                <a:latin typeface="Times New Roman" panose="02020603050405020304" pitchFamily="18" charset="0"/>
                <a:ea typeface="Calibri" panose="020F0502020204030204" pitchFamily="34" charset="0"/>
                <a:cs typeface="Times New Roman" panose="02020603050405020304" pitchFamily="18" charset="0"/>
              </a:rPr>
              <a:t>Гало</a:t>
            </a:r>
            <a:r>
              <a:rPr lang="ru-RU" dirty="0">
                <a:solidFill>
                  <a:srgbClr val="303030"/>
                </a:solidFill>
                <a:latin typeface="Times New Roman" panose="02020603050405020304" pitchFamily="18" charset="0"/>
                <a:ea typeface="Calibri" panose="020F0502020204030204" pitchFamily="34" charset="0"/>
                <a:cs typeface="Times New Roman" panose="02020603050405020304" pitchFamily="18" charset="0"/>
              </a:rPr>
              <a:t>. Это большая, тусклая область, которая окружает всю галактику. Гало состоит из газа большой температуры и, возможно, темной материи</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107943262"/>
      </p:ext>
    </p:extLst>
  </p:cSld>
  <p:clrMapOvr>
    <a:masterClrMapping/>
  </p:clrMapOvr>
  <p:transition spd="slow">
    <p:wedg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21A9474-9C14-419F-B12D-947B4B99DF41}"/>
              </a:ext>
            </a:extLst>
          </p:cNvPr>
          <p:cNvSpPr>
            <a:spLocks noGrp="1"/>
          </p:cNvSpPr>
          <p:nvPr>
            <p:ph type="title"/>
          </p:nvPr>
        </p:nvSpPr>
        <p:spPr>
          <a:xfrm>
            <a:off x="913775" y="261257"/>
            <a:ext cx="10364451" cy="1136469"/>
          </a:xfrm>
        </p:spPr>
        <p:txBody>
          <a:bodyPr/>
          <a:lstStyle/>
          <a:p>
            <a:r>
              <a:rPr lang="ru-RU" dirty="0">
                <a:latin typeface="Times New Roman" pitchFamily="18" charset="0"/>
                <a:cs typeface="Times New Roman" pitchFamily="18" charset="0"/>
              </a:rPr>
              <a:t>Мертвая галактика </a:t>
            </a:r>
          </a:p>
        </p:txBody>
      </p:sp>
      <p:sp>
        <p:nvSpPr>
          <p:cNvPr id="3" name="Объект 2">
            <a:extLst>
              <a:ext uri="{FF2B5EF4-FFF2-40B4-BE49-F238E27FC236}">
                <a16:creationId xmlns:a16="http://schemas.microsoft.com/office/drawing/2014/main" xmlns="" id="{47CEE087-B2F1-4A05-848A-34831A7D39F8}"/>
              </a:ext>
            </a:extLst>
          </p:cNvPr>
          <p:cNvSpPr>
            <a:spLocks noGrp="1"/>
          </p:cNvSpPr>
          <p:nvPr>
            <p:ph idx="1"/>
          </p:nvPr>
        </p:nvSpPr>
        <p:spPr>
          <a:xfrm>
            <a:off x="313509" y="1045030"/>
            <a:ext cx="11534502" cy="2834639"/>
          </a:xfrm>
        </p:spPr>
        <p:txBody>
          <a:bodyPr/>
          <a:lstStyle/>
          <a:p>
            <a:pPr marL="0" indent="0">
              <a:lnSpc>
                <a:spcPct val="100000"/>
              </a:lnSpc>
              <a:spcBef>
                <a:spcPts val="0"/>
              </a:spcBef>
              <a:buNone/>
            </a:pPr>
            <a:r>
              <a:rPr lang="ru-RU" dirty="0">
                <a:solidFill>
                  <a:srgbClr val="303030"/>
                </a:solidFill>
                <a:latin typeface="Times New Roman" panose="02020603050405020304" pitchFamily="18" charset="0"/>
                <a:ea typeface="Calibri" panose="020F0502020204030204" pitchFamily="34" charset="0"/>
                <a:cs typeface="Times New Roman" panose="02020603050405020304" pitchFamily="18" charset="0"/>
              </a:rPr>
              <a:t>Может прозвучать странно, но внутри нашей галактики находится труп другой галактики. В 2018 году астрономы проводили исследование движения звезд внутри Млечного Пути и в ходе этой масштабной научной работы было обнаружено, что примерно 33 000 звезд не принадлежат нашей галактике. По движениям звезд ученые могут определить их природу, благодаря этому и было установлено, что обнаруженные звезды не принадлежат Млечному Пути, поскольку их поведение было не похоже на остальные звезды находящихся в соседних системах. </a:t>
            </a:r>
            <a:endParaRPr lang="ru-RU"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xmlns="" id="{0B4C3DA5-71D3-4132-BC18-A8366A4329A5}"/>
              </a:ext>
            </a:extLst>
          </p:cNvPr>
          <p:cNvPicPr>
            <a:picLocks noChangeAspect="1"/>
          </p:cNvPicPr>
          <p:nvPr/>
        </p:nvPicPr>
        <p:blipFill>
          <a:blip r:embed="rId2"/>
          <a:stretch>
            <a:fillRect/>
          </a:stretch>
        </p:blipFill>
        <p:spPr>
          <a:xfrm>
            <a:off x="3822394" y="4042957"/>
            <a:ext cx="4903595" cy="2677886"/>
          </a:xfrm>
          <a:prstGeom prst="rect">
            <a:avLst/>
          </a:prstGeom>
        </p:spPr>
      </p:pic>
    </p:spTree>
    <p:extLst>
      <p:ext uri="{BB962C8B-B14F-4D97-AF65-F5344CB8AC3E}">
        <p14:creationId xmlns:p14="http://schemas.microsoft.com/office/powerpoint/2010/main" xmlns="" val="1382138164"/>
      </p:ext>
    </p:extLst>
  </p:cSld>
  <p:clrMapOvr>
    <a:masterClrMapping/>
  </p:clrMapOvr>
  <p:transition spd="slow">
    <p:wedg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143C1AB-323B-4F13-9E2D-1702AD75CE70}"/>
              </a:ext>
            </a:extLst>
          </p:cNvPr>
          <p:cNvSpPr>
            <a:spLocks noGrp="1"/>
          </p:cNvSpPr>
          <p:nvPr>
            <p:ph type="title"/>
          </p:nvPr>
        </p:nvSpPr>
        <p:spPr>
          <a:xfrm>
            <a:off x="913775" y="352698"/>
            <a:ext cx="10364451" cy="1214846"/>
          </a:xfrm>
        </p:spPr>
        <p:txBody>
          <a:bodyPr/>
          <a:lstStyle/>
          <a:p>
            <a:r>
              <a:rPr lang="ru-RU" dirty="0">
                <a:latin typeface="Times New Roman" pitchFamily="18" charset="0"/>
                <a:cs typeface="Times New Roman" pitchFamily="18" charset="0"/>
              </a:rPr>
              <a:t>Млечный путь </a:t>
            </a:r>
          </a:p>
        </p:txBody>
      </p:sp>
      <p:sp>
        <p:nvSpPr>
          <p:cNvPr id="3" name="Объект 2">
            <a:extLst>
              <a:ext uri="{FF2B5EF4-FFF2-40B4-BE49-F238E27FC236}">
                <a16:creationId xmlns:a16="http://schemas.microsoft.com/office/drawing/2014/main" xmlns="" id="{90C7FB22-FACD-4AD9-81A2-21701A25480E}"/>
              </a:ext>
            </a:extLst>
          </p:cNvPr>
          <p:cNvSpPr>
            <a:spLocks noGrp="1"/>
          </p:cNvSpPr>
          <p:nvPr>
            <p:ph idx="1"/>
          </p:nvPr>
        </p:nvSpPr>
        <p:spPr>
          <a:xfrm>
            <a:off x="261257" y="1384664"/>
            <a:ext cx="11547566" cy="2044336"/>
          </a:xfrm>
        </p:spPr>
        <p:txBody>
          <a:bodyPr/>
          <a:lstStyle/>
          <a:p>
            <a:pPr marL="0" indent="0">
              <a:lnSpc>
                <a:spcPct val="100000"/>
              </a:lnSpc>
              <a:spcBef>
                <a:spcPts val="0"/>
              </a:spcBef>
              <a:buNone/>
            </a:pPr>
            <a:r>
              <a:rPr lang="ru-RU" dirty="0">
                <a:solidFill>
                  <a:srgbClr val="303030"/>
                </a:solidFill>
                <a:latin typeface="Times New Roman" panose="02020603050405020304" pitchFamily="18" charset="0"/>
                <a:ea typeface="Calibri" panose="020F0502020204030204" pitchFamily="34" charset="0"/>
                <a:cs typeface="Times New Roman" panose="02020603050405020304" pitchFamily="18" charset="0"/>
              </a:rPr>
              <a:t>во вселенной существует миллиарды звёзд, которые больше нашего Солнца в сотни раз. В нём постоянно зарождаются новые звёзды, и исчезают старые. Перед своей смертью они превращается в красного гиганта, увеличивается в размерах, а затем взрывается, превращаясь в белого карлика. Этот карлик становится после чего планетой или чёрной дырой</a:t>
            </a:r>
            <a:endParaRPr lang="ru-RU"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xmlns="" id="{54B5CE8F-ACB4-4BDD-B8DF-D96C8D546556}"/>
              </a:ext>
            </a:extLst>
          </p:cNvPr>
          <p:cNvPicPr>
            <a:picLocks noChangeAspect="1"/>
          </p:cNvPicPr>
          <p:nvPr/>
        </p:nvPicPr>
        <p:blipFill>
          <a:blip r:embed="rId2"/>
          <a:stretch>
            <a:fillRect/>
          </a:stretch>
        </p:blipFill>
        <p:spPr>
          <a:xfrm>
            <a:off x="3803282" y="3429000"/>
            <a:ext cx="4961895" cy="3373379"/>
          </a:xfrm>
          <a:prstGeom prst="rect">
            <a:avLst/>
          </a:prstGeom>
        </p:spPr>
      </p:pic>
    </p:spTree>
    <p:extLst>
      <p:ext uri="{BB962C8B-B14F-4D97-AF65-F5344CB8AC3E}">
        <p14:creationId xmlns:p14="http://schemas.microsoft.com/office/powerpoint/2010/main" xmlns="" val="1074341289"/>
      </p:ext>
    </p:extLst>
  </p:cSld>
  <p:clrMapOvr>
    <a:masterClrMapping/>
  </p:clrMapOvr>
  <p:transition spd="slow">
    <p:wedg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09C225D-7B6C-48C6-84A1-439EAF509E35}"/>
              </a:ext>
            </a:extLst>
          </p:cNvPr>
          <p:cNvSpPr>
            <a:spLocks noGrp="1"/>
          </p:cNvSpPr>
          <p:nvPr>
            <p:ph type="title"/>
          </p:nvPr>
        </p:nvSpPr>
        <p:spPr>
          <a:xfrm>
            <a:off x="352697" y="1476103"/>
            <a:ext cx="10925529" cy="3879668"/>
          </a:xfrm>
        </p:spPr>
        <p:txBody>
          <a:bodyPr>
            <a:normAutofit/>
          </a:bodyPr>
          <a:lstStyle/>
          <a:p>
            <a:pPr algn="l"/>
            <a:r>
              <a:rPr lang="ru-RU" sz="6000" dirty="0">
                <a:latin typeface="Times New Roman" panose="02020603050405020304" pitchFamily="18" charset="0"/>
                <a:cs typeface="Times New Roman" panose="02020603050405020304" pitchFamily="18" charset="0"/>
              </a:rPr>
              <a:t>  Спасибо за Внимание</a:t>
            </a:r>
            <a:r>
              <a:rPr lang="ru-RU" sz="7200" dirty="0">
                <a:latin typeface="Times New Roman" panose="02020603050405020304" pitchFamily="18" charset="0"/>
                <a:cs typeface="Times New Roman" panose="02020603050405020304" pitchFamily="18" charset="0"/>
              </a:rPr>
              <a:t>! </a:t>
            </a:r>
            <a:br>
              <a:rPr lang="ru-RU" sz="7200" dirty="0">
                <a:latin typeface="Times New Roman" panose="02020603050405020304" pitchFamily="18" charset="0"/>
                <a:cs typeface="Times New Roman" panose="02020603050405020304" pitchFamily="18" charset="0"/>
              </a:rPr>
            </a:br>
            <a:endParaRPr lang="ru-RU" sz="7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454115965"/>
      </p:ext>
    </p:extLst>
  </p:cSld>
  <p:clrMapOvr>
    <a:masterClrMapping/>
  </p:clrMapOvr>
  <p:transition spd="slow">
    <p:wedg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C62A608-FEB6-455C-A9B0-43D41DCFC78F}"/>
              </a:ext>
            </a:extLst>
          </p:cNvPr>
          <p:cNvSpPr>
            <a:spLocks noGrp="1"/>
          </p:cNvSpPr>
          <p:nvPr>
            <p:ph type="title"/>
          </p:nvPr>
        </p:nvSpPr>
        <p:spPr>
          <a:xfrm>
            <a:off x="913775" y="326571"/>
            <a:ext cx="10364451" cy="1227909"/>
          </a:xfrm>
        </p:spPr>
        <p:txBody>
          <a:bodyPr/>
          <a:lstStyle/>
          <a:p>
            <a:r>
              <a:rPr lang="ru-RU" dirty="0">
                <a:latin typeface="Times New Roman" pitchFamily="18" charset="0"/>
                <a:cs typeface="Times New Roman" pitchFamily="18" charset="0"/>
              </a:rPr>
              <a:t>Строение млечного </a:t>
            </a:r>
            <a:r>
              <a:rPr lang="ru-RU" dirty="0" smtClean="0">
                <a:latin typeface="Times New Roman" pitchFamily="18" charset="0"/>
                <a:cs typeface="Times New Roman" pitchFamily="18" charset="0"/>
              </a:rPr>
              <a:t>пути</a:t>
            </a:r>
            <a:br>
              <a:rPr lang="ru-RU" dirty="0" smtClean="0">
                <a:latin typeface="Times New Roman" pitchFamily="18" charset="0"/>
                <a:cs typeface="Times New Roman" pitchFamily="18" charset="0"/>
              </a:rPr>
            </a:br>
            <a:r>
              <a:rPr lang="ru-RU" sz="2000" dirty="0" smtClean="0">
                <a:latin typeface="Times New Roman" pitchFamily="18" charset="0"/>
                <a:cs typeface="Times New Roman" pitchFamily="18" charset="0"/>
              </a:rPr>
              <a:t>(спиральный вид  извне) </a:t>
            </a:r>
            <a:endParaRPr lang="ru-RU" sz="2000" dirty="0">
              <a:latin typeface="Times New Roman" pitchFamily="18" charset="0"/>
              <a:cs typeface="Times New Roman" pitchFamily="18" charset="0"/>
            </a:endParaRPr>
          </a:p>
        </p:txBody>
      </p:sp>
      <p:pic>
        <p:nvPicPr>
          <p:cNvPr id="4" name="Объект 3">
            <a:extLst>
              <a:ext uri="{FF2B5EF4-FFF2-40B4-BE49-F238E27FC236}">
                <a16:creationId xmlns:a16="http://schemas.microsoft.com/office/drawing/2014/main" xmlns="" id="{7AAF0757-0EBA-4A57-B92B-345733D91888}"/>
              </a:ext>
            </a:extLst>
          </p:cNvPr>
          <p:cNvPicPr>
            <a:picLocks noGrp="1" noChangeAspect="1"/>
          </p:cNvPicPr>
          <p:nvPr>
            <p:ph idx="1"/>
          </p:nvPr>
        </p:nvPicPr>
        <p:blipFill>
          <a:blip r:embed="rId2"/>
          <a:stretch>
            <a:fillRect/>
          </a:stretch>
        </p:blipFill>
        <p:spPr>
          <a:xfrm>
            <a:off x="3043645" y="1410789"/>
            <a:ext cx="6113417" cy="4767942"/>
          </a:xfrm>
          <a:prstGeom prst="rect">
            <a:avLst/>
          </a:prstGeom>
        </p:spPr>
      </p:pic>
    </p:spTree>
    <p:extLst>
      <p:ext uri="{BB962C8B-B14F-4D97-AF65-F5344CB8AC3E}">
        <p14:creationId xmlns:p14="http://schemas.microsoft.com/office/powerpoint/2010/main" xmlns="" val="210685503"/>
      </p:ext>
    </p:extLst>
  </p:cSld>
  <p:clrMapOvr>
    <a:masterClrMapping/>
  </p:clrMapOvr>
  <p:transition spd="slow">
    <p:wedg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52BFB85-1D5D-4CAE-BCC5-80B4C2CA006F}"/>
              </a:ext>
            </a:extLst>
          </p:cNvPr>
          <p:cNvSpPr>
            <a:spLocks noGrp="1"/>
          </p:cNvSpPr>
          <p:nvPr>
            <p:ph type="title"/>
          </p:nvPr>
        </p:nvSpPr>
        <p:spPr>
          <a:xfrm>
            <a:off x="913775" y="248195"/>
            <a:ext cx="10364451" cy="1319348"/>
          </a:xfrm>
        </p:spPr>
        <p:txBody>
          <a:bodyPr/>
          <a:lstStyle/>
          <a:p>
            <a:r>
              <a:rPr lang="ru-RU" dirty="0">
                <a:latin typeface="Times New Roman" pitchFamily="18" charset="0"/>
                <a:cs typeface="Times New Roman" pitchFamily="18" charset="0"/>
              </a:rPr>
              <a:t>Млечный путь </a:t>
            </a:r>
          </a:p>
        </p:txBody>
      </p:sp>
      <p:sp>
        <p:nvSpPr>
          <p:cNvPr id="3" name="Объект 2">
            <a:extLst>
              <a:ext uri="{FF2B5EF4-FFF2-40B4-BE49-F238E27FC236}">
                <a16:creationId xmlns:a16="http://schemas.microsoft.com/office/drawing/2014/main" xmlns="" id="{35D848D5-8A20-4D86-AD3D-490D29FCA02C}"/>
              </a:ext>
            </a:extLst>
          </p:cNvPr>
          <p:cNvSpPr>
            <a:spLocks noGrp="1"/>
          </p:cNvSpPr>
          <p:nvPr>
            <p:ph idx="1"/>
          </p:nvPr>
        </p:nvSpPr>
        <p:spPr>
          <a:xfrm>
            <a:off x="378823" y="1018904"/>
            <a:ext cx="11403874" cy="2948003"/>
          </a:xfrm>
        </p:spPr>
        <p:txBody>
          <a:bodyPr/>
          <a:lstStyle/>
          <a:p>
            <a:pPr marL="0" indent="0">
              <a:buNone/>
            </a:pPr>
            <a:r>
              <a:rPr lang="ru-RU" dirty="0">
                <a:solidFill>
                  <a:srgbClr val="303030"/>
                </a:solidFill>
                <a:latin typeface="Times New Roman" panose="02020603050405020304" pitchFamily="18" charset="0"/>
                <a:ea typeface="Calibri" panose="020F0502020204030204" pitchFamily="34" charset="0"/>
                <a:cs typeface="Times New Roman" panose="02020603050405020304" pitchFamily="18" charset="0"/>
              </a:rPr>
              <a:t>Мы до сих пор не можем знать, как выглядит наша галактика сверху. Это происходит потому, что мы - внутри диска, на расстоянии около 26000 световых лет от его центра. Мы никак не можем сфотографировать свой дом изнутри, находясь в углу спальни. Это значит, что любое изображение нашей галактики - либо является изображением другой спиральной галактики, либо талантливой фантазией художника. Мы можем только представлять, как она может выглядеть. </a:t>
            </a:r>
            <a:endParaRPr lang="ru-RU"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xmlns="" id="{78C62982-8777-46E8-B3D1-91103606661E}"/>
              </a:ext>
            </a:extLst>
          </p:cNvPr>
          <p:cNvPicPr>
            <a:picLocks noChangeAspect="1"/>
          </p:cNvPicPr>
          <p:nvPr/>
        </p:nvPicPr>
        <p:blipFill>
          <a:blip r:embed="rId2"/>
          <a:stretch>
            <a:fillRect/>
          </a:stretch>
        </p:blipFill>
        <p:spPr>
          <a:xfrm>
            <a:off x="3463407" y="3741185"/>
            <a:ext cx="4823470" cy="2948003"/>
          </a:xfrm>
          <a:prstGeom prst="rect">
            <a:avLst/>
          </a:prstGeom>
        </p:spPr>
      </p:pic>
    </p:spTree>
    <p:extLst>
      <p:ext uri="{BB962C8B-B14F-4D97-AF65-F5344CB8AC3E}">
        <p14:creationId xmlns:p14="http://schemas.microsoft.com/office/powerpoint/2010/main" xmlns="" val="3948490955"/>
      </p:ext>
    </p:extLst>
  </p:cSld>
  <p:clrMapOvr>
    <a:masterClrMapping/>
  </p:clrMapOvr>
  <p:transition spd="slow">
    <p:wedg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NGC891-HST-Subaru-Amateur-L.jpg"/>
          <p:cNvPicPr>
            <a:picLocks noGrp="1" noChangeAspect="1"/>
          </p:cNvPicPr>
          <p:nvPr>
            <p:ph sz="quarter" idx="13"/>
          </p:nvPr>
        </p:nvPicPr>
        <p:blipFill>
          <a:blip r:embed="rId2" cstate="print"/>
          <a:stretch>
            <a:fillRect/>
          </a:stretch>
        </p:blipFill>
        <p:spPr>
          <a:xfrm>
            <a:off x="2843516" y="2577978"/>
            <a:ext cx="6111071" cy="3424237"/>
          </a:xfrm>
        </p:spPr>
      </p:pic>
      <p:sp>
        <p:nvSpPr>
          <p:cNvPr id="4" name="Заголовок 1">
            <a:extLst>
              <a:ext uri="{FF2B5EF4-FFF2-40B4-BE49-F238E27FC236}">
                <a16:creationId xmlns:a16="http://schemas.microsoft.com/office/drawing/2014/main" xmlns="" id="{54F2DF90-B7C3-491C-A06B-A9E73C064192}"/>
              </a:ext>
            </a:extLst>
          </p:cNvPr>
          <p:cNvSpPr>
            <a:spLocks noGrp="1"/>
          </p:cNvSpPr>
          <p:nvPr>
            <p:ph type="title"/>
          </p:nvPr>
        </p:nvSpPr>
        <p:spPr/>
        <p:txBody>
          <a:bodyPr>
            <a:normAutofit/>
          </a:bodyPr>
          <a:lstStyle/>
          <a:p>
            <a:r>
              <a:rPr lang="ru-RU" b="1" dirty="0">
                <a:latin typeface="Times New Roman" pitchFamily="18" charset="0"/>
                <a:cs typeface="Times New Roman" pitchFamily="18" charset="0"/>
              </a:rPr>
              <a:t>Млечный </a:t>
            </a:r>
            <a:r>
              <a:rPr lang="ru-RU" b="1" dirty="0" smtClean="0">
                <a:latin typeface="Times New Roman" pitchFamily="18" charset="0"/>
                <a:cs typeface="Times New Roman" pitchFamily="18" charset="0"/>
              </a:rPr>
              <a:t>путь</a:t>
            </a:r>
            <a:r>
              <a:rPr lang="ru-RU" dirty="0" smtClean="0"/>
              <a:t/>
            </a:r>
            <a:br>
              <a:rPr lang="ru-RU" dirty="0" smtClean="0"/>
            </a:br>
            <a:r>
              <a:rPr lang="ru-RU" dirty="0" smtClean="0"/>
              <a:t/>
            </a:r>
            <a:br>
              <a:rPr lang="ru-RU" dirty="0" smtClean="0"/>
            </a:br>
            <a:r>
              <a:rPr lang="ru-RU" sz="2000" dirty="0" smtClean="0">
                <a:latin typeface="Times New Roman" pitchFamily="18" charset="0"/>
                <a:cs typeface="Times New Roman" pitchFamily="18" charset="0"/>
              </a:rPr>
              <a:t>(вид галактики сбоку – сплюснутый диск) </a:t>
            </a:r>
            <a:endParaRPr lang="ru-RU" sz="2000" dirty="0">
              <a:latin typeface="Times New Roman" pitchFamily="18" charset="0"/>
              <a:cs typeface="Times New Roman" pitchFamily="18" charset="0"/>
            </a:endParaRPr>
          </a:p>
        </p:txBody>
      </p:sp>
    </p:spTree>
  </p:cSld>
  <p:clrMapOvr>
    <a:masterClrMapping/>
  </p:clrMapOvr>
  <p:transition spd="slow">
    <p:wedg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706" y="1546987"/>
            <a:ext cx="10364451" cy="1596177"/>
          </a:xfrm>
        </p:spPr>
        <p:txBody>
          <a:bodyPr>
            <a:normAutofit fontScale="90000"/>
          </a:bodyPr>
          <a:lstStyle/>
          <a:p>
            <a:r>
              <a:rPr lang="ru-RU" sz="4000" b="1" dirty="0" smtClean="0"/>
              <a:t/>
            </a:r>
            <a:br>
              <a:rPr lang="ru-RU" sz="4000" b="1" dirty="0" smtClean="0"/>
            </a:br>
            <a:r>
              <a:rPr lang="ru-RU" sz="2000" b="1" dirty="0" smtClean="0"/>
              <a:t/>
            </a:r>
            <a:br>
              <a:rPr lang="ru-RU" sz="2000" b="1" dirty="0" smtClean="0"/>
            </a:br>
            <a:r>
              <a:rPr lang="ru-RU" sz="2000" dirty="0" smtClean="0"/>
              <a:t/>
            </a:r>
            <a:br>
              <a:rPr lang="ru-RU" sz="2000" dirty="0" smtClean="0"/>
            </a:br>
            <a:r>
              <a:rPr lang="ru-RU" sz="2200" dirty="0" smtClean="0">
                <a:latin typeface="Times New Roman" pitchFamily="18" charset="0"/>
                <a:cs typeface="Times New Roman" pitchFamily="18" charset="0"/>
              </a:rPr>
              <a:t>Сюжет для своей работы Тинторетто взял из греческой мифологии. Зевс захотел сделать бессмертным своего сына Геракла, рождённого от земной женщины. Для этого он погрузил в глубокий сон свою жену, богиню Геру, и приложил младенца к её груди, чтобы тот смог напиться божественного молока, дарующего бессмертие. Геракл, уже тогда отличавшийся невероятной силой, стал сосать молоко так энергично, что причинил Гере боль. Богиня оттолкнула младенца, капли молока пролились на небо и превратились в звёзды, из которых сложился Млечный Путь. Капли же молока, упавшие на землю, стали белоснежными лилиями</a:t>
            </a:r>
            <a:r>
              <a:rPr lang="ru-RU" sz="2200" dirty="0" smtClean="0">
                <a:solidFill>
                  <a:schemeClr val="tx1">
                    <a:lumMod val="95000"/>
                    <a:lumOff val="5000"/>
                  </a:schemeClr>
                </a:solidFill>
                <a:latin typeface="Times New Roman" pitchFamily="18" charset="0"/>
                <a:cs typeface="Times New Roman" pitchFamily="18" charset="0"/>
              </a:rPr>
              <a:t>.</a:t>
            </a:r>
            <a:r>
              <a:rPr lang="ru-RU" sz="2200" dirty="0" smtClean="0">
                <a:latin typeface="Times New Roman" pitchFamily="18" charset="0"/>
                <a:cs typeface="Times New Roman" pitchFamily="18" charset="0"/>
              </a:rPr>
              <a:t/>
            </a:r>
            <a:br>
              <a:rPr lang="ru-RU" sz="2200" dirty="0" smtClean="0">
                <a:latin typeface="Times New Roman" pitchFamily="18" charset="0"/>
                <a:cs typeface="Times New Roman" pitchFamily="18" charset="0"/>
              </a:rPr>
            </a:br>
            <a:endParaRPr lang="ru-RU" sz="2200" dirty="0">
              <a:latin typeface="Times New Roman" pitchFamily="18" charset="0"/>
              <a:cs typeface="Times New Roman" pitchFamily="18" charset="0"/>
            </a:endParaRPr>
          </a:p>
        </p:txBody>
      </p:sp>
      <p:pic>
        <p:nvPicPr>
          <p:cNvPr id="4" name="Содержимое 3" descr="350px-Jacopo_Tintoretto_-_The_Origin_of_the_Milky_Way_-_Google_Art_Project.jpg"/>
          <p:cNvPicPr>
            <a:picLocks noGrp="1" noChangeAspect="1"/>
          </p:cNvPicPr>
          <p:nvPr>
            <p:ph sz="quarter" idx="13"/>
          </p:nvPr>
        </p:nvPicPr>
        <p:blipFill>
          <a:blip r:embed="rId2"/>
          <a:stretch>
            <a:fillRect/>
          </a:stretch>
        </p:blipFill>
        <p:spPr>
          <a:xfrm>
            <a:off x="4307279" y="4236051"/>
            <a:ext cx="2923515" cy="2621949"/>
          </a:xfrm>
        </p:spPr>
      </p:pic>
      <p:sp>
        <p:nvSpPr>
          <p:cNvPr id="5" name="TextBox 4"/>
          <p:cNvSpPr txBox="1"/>
          <p:nvPr/>
        </p:nvSpPr>
        <p:spPr>
          <a:xfrm>
            <a:off x="8004516" y="5669280"/>
            <a:ext cx="3038622" cy="646331"/>
          </a:xfrm>
          <a:prstGeom prst="rect">
            <a:avLst/>
          </a:prstGeom>
          <a:noFill/>
        </p:spPr>
        <p:txBody>
          <a:bodyPr wrap="square" rtlCol="0">
            <a:spAutoFit/>
          </a:bodyPr>
          <a:lstStyle/>
          <a:p>
            <a:r>
              <a:rPr lang="ru-RU" b="1" dirty="0" smtClean="0"/>
              <a:t>Фрагмент картины </a:t>
            </a:r>
            <a:r>
              <a:rPr lang="ru-RU" b="1" dirty="0" err="1" smtClean="0"/>
              <a:t>ДЖ.Тинторетто</a:t>
            </a:r>
            <a:r>
              <a:rPr lang="ru-RU" b="1" dirty="0" smtClean="0"/>
              <a:t> </a:t>
            </a:r>
            <a:endParaRPr lang="ru-RU" dirty="0"/>
          </a:p>
        </p:txBody>
      </p:sp>
      <p:sp>
        <p:nvSpPr>
          <p:cNvPr id="6" name="Заголовок 1"/>
          <p:cNvSpPr txBox="1">
            <a:spLocks/>
          </p:cNvSpPr>
          <p:nvPr/>
        </p:nvSpPr>
        <p:spPr>
          <a:xfrm>
            <a:off x="281354" y="0"/>
            <a:ext cx="11408898" cy="1596177"/>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u-RU" sz="3600" b="1" i="0" u="none" strike="noStrike" kern="1200" cap="all" spc="0" normalizeH="0" baseline="0" noProof="0" dirty="0" smtClean="0">
                <a:ln>
                  <a:noFill/>
                </a:ln>
                <a:solidFill>
                  <a:schemeClr val="tx1"/>
                </a:solidFill>
                <a:effectLst/>
                <a:uLnTx/>
                <a:uFillTx/>
                <a:latin typeface="Times New Roman" pitchFamily="18" charset="0"/>
                <a:ea typeface="+mj-ea"/>
                <a:cs typeface="Times New Roman" pitchFamily="18" charset="0"/>
              </a:rPr>
              <a:t>Одно из Мифологических толкований появления млечного пути</a:t>
            </a:r>
            <a:endParaRPr kumimoji="0" lang="ru-RU" sz="3600" b="0" i="0" u="none" strike="noStrike" kern="1200" cap="all" spc="0" normalizeH="0" baseline="0" noProof="0" dirty="0">
              <a:ln>
                <a:noFill/>
              </a:ln>
              <a:solidFill>
                <a:schemeClr val="tx1"/>
              </a:solidFill>
              <a:effectLst/>
              <a:uLnTx/>
              <a:uFillTx/>
              <a:latin typeface="Times New Roman" pitchFamily="18" charset="0"/>
              <a:ea typeface="+mj-ea"/>
              <a:cs typeface="Times New Roman" pitchFamily="18" charset="0"/>
            </a:endParaRPr>
          </a:p>
        </p:txBody>
      </p:sp>
    </p:spTree>
  </p:cSld>
  <p:clrMapOvr>
    <a:masterClrMapping/>
  </p:clrMapOvr>
  <p:transition spd="slow">
    <p:wedg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90843" y="393434"/>
            <a:ext cx="11039075" cy="1596177"/>
          </a:xfrm>
        </p:spPr>
        <p:txBody>
          <a:bodyPr>
            <a:normAutofit/>
          </a:bodyPr>
          <a:lstStyle/>
          <a:p>
            <a:r>
              <a:rPr lang="ru-RU" b="1" dirty="0" smtClean="0">
                <a:latin typeface="Times New Roman" pitchFamily="18" charset="0"/>
                <a:cs typeface="Times New Roman" pitchFamily="18" charset="0"/>
              </a:rPr>
              <a:t>Одно из Мифологических толкований появления млечного пути</a:t>
            </a:r>
            <a:endParaRPr lang="ru-RU" dirty="0">
              <a:latin typeface="Times New Roman" pitchFamily="18" charset="0"/>
              <a:cs typeface="Times New Roman" pitchFamily="18" charset="0"/>
            </a:endParaRPr>
          </a:p>
        </p:txBody>
      </p:sp>
      <p:sp>
        <p:nvSpPr>
          <p:cNvPr id="3" name="Содержимое 2"/>
          <p:cNvSpPr>
            <a:spLocks noGrp="1"/>
          </p:cNvSpPr>
          <p:nvPr>
            <p:ph sz="quarter" idx="13"/>
          </p:nvPr>
        </p:nvSpPr>
        <p:spPr/>
        <p:txBody>
          <a:bodyPr/>
          <a:lstStyle/>
          <a:p>
            <a:pPr algn="ctr">
              <a:buNone/>
            </a:pPr>
            <a:r>
              <a:rPr lang="ru-RU" dirty="0" smtClean="0">
                <a:latin typeface="Times New Roman" pitchFamily="18" charset="0"/>
                <a:cs typeface="Times New Roman" pitchFamily="18" charset="0"/>
              </a:rPr>
              <a:t>Чтобы облегчить богам возвращение домой поздними вечерами, Гера разбрызгала по небу молоко. Этот «молочный путь» хорошо виден  в безоблачную погоду не только в Греции, но и в любом месте земного шара.</a:t>
            </a:r>
          </a:p>
          <a:p>
            <a:endParaRPr lang="ru-RU" dirty="0"/>
          </a:p>
        </p:txBody>
      </p:sp>
    </p:spTree>
  </p:cSld>
  <p:clrMapOvr>
    <a:masterClrMapping/>
  </p:clrMapOvr>
  <p:transition spd="slow">
    <p:wedg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DB1B0323-DD84-481C-928F-1E2E7FDCF30B}"/>
              </a:ext>
            </a:extLst>
          </p:cNvPr>
          <p:cNvSpPr>
            <a:spLocks noGrp="1"/>
          </p:cNvSpPr>
          <p:nvPr>
            <p:ph type="title"/>
          </p:nvPr>
        </p:nvSpPr>
        <p:spPr>
          <a:xfrm>
            <a:off x="913775" y="248195"/>
            <a:ext cx="10364451" cy="1123405"/>
          </a:xfrm>
        </p:spPr>
        <p:txBody>
          <a:bodyPr/>
          <a:lstStyle/>
          <a:p>
            <a:r>
              <a:rPr lang="ru-RU" dirty="0">
                <a:latin typeface="Times New Roman" pitchFamily="18" charset="0"/>
                <a:cs typeface="Times New Roman" pitchFamily="18" charset="0"/>
              </a:rPr>
              <a:t>Млечный путь </a:t>
            </a:r>
          </a:p>
        </p:txBody>
      </p:sp>
      <p:sp>
        <p:nvSpPr>
          <p:cNvPr id="3" name="Объект 2">
            <a:extLst>
              <a:ext uri="{FF2B5EF4-FFF2-40B4-BE49-F238E27FC236}">
                <a16:creationId xmlns:a16="http://schemas.microsoft.com/office/drawing/2014/main" xmlns="" id="{A7100C58-3758-48CA-92D9-F0833B600AEE}"/>
              </a:ext>
            </a:extLst>
          </p:cNvPr>
          <p:cNvSpPr>
            <a:spLocks noGrp="1"/>
          </p:cNvSpPr>
          <p:nvPr>
            <p:ph idx="1"/>
          </p:nvPr>
        </p:nvSpPr>
        <p:spPr>
          <a:xfrm>
            <a:off x="209006" y="1136470"/>
            <a:ext cx="11691257" cy="3239588"/>
          </a:xfrm>
        </p:spPr>
        <p:txBody>
          <a:bodyPr>
            <a:noAutofit/>
          </a:bodyPr>
          <a:lstStyle/>
          <a:p>
            <a:pPr marL="0" indent="0">
              <a:buNone/>
            </a:pPr>
            <a:r>
              <a:rPr lang="ru-RU" dirty="0">
                <a:latin typeface="Times New Roman" panose="02020603050405020304" pitchFamily="18" charset="0"/>
                <a:ea typeface="Calibri" panose="020F0502020204030204" pitchFamily="34" charset="0"/>
                <a:cs typeface="Times New Roman" panose="02020603050405020304" pitchFamily="18" charset="0"/>
              </a:rPr>
              <a:t>Свою тайну Млечный Путь приоткрыл только в 1610 г. Именно тогда был изобретен первый телескоп, который и использовал Галилео Галилей. Знаменитый ученый увидел в прибор, что Млечный Путь – это настоящее скопище звезд, которые при рассмотрении невооруженным глазом сливались в сплошную слабо мерцающую полосу</a:t>
            </a:r>
            <a:r>
              <a:rPr lang="ru-RU" dirty="0" smtClean="0">
                <a:latin typeface="Times New Roman" panose="02020603050405020304" pitchFamily="18" charset="0"/>
                <a:ea typeface="Calibri" panose="020F0502020204030204" pitchFamily="34" charset="0"/>
                <a:cs typeface="Times New Roman" panose="02020603050405020304" pitchFamily="18" charset="0"/>
              </a:rPr>
              <a:t>.</a:t>
            </a:r>
          </a:p>
          <a:p>
            <a:pPr marL="0" indent="0">
              <a:buNone/>
            </a:pPr>
            <a:r>
              <a:rPr lang="ru-RU" dirty="0" smtClean="0">
                <a:latin typeface="Times New Roman" panose="02020603050405020304" pitchFamily="18" charset="0"/>
                <a:ea typeface="Calibri" panose="020F0502020204030204" pitchFamily="34" charset="0"/>
                <a:cs typeface="Times New Roman" panose="02020603050405020304" pitchFamily="18" charset="0"/>
              </a:rPr>
              <a:t> </a:t>
            </a:r>
            <a:r>
              <a:rPr lang="ru-RU" dirty="0">
                <a:latin typeface="Times New Roman" panose="02020603050405020304" pitchFamily="18" charset="0"/>
                <a:ea typeface="Calibri" panose="020F0502020204030204" pitchFamily="34" charset="0"/>
                <a:cs typeface="Times New Roman" panose="02020603050405020304" pitchFamily="18" charset="0"/>
              </a:rPr>
              <a:t>Галилею даже удалось объяснить неоднородность строения данной полосы. Оно было вызвано наличием в небесном явлении не только звездных скоплений. Присутствуют там и темные облака. Комбинация этих двух элементов и создает удивительный образ ночного явления</a:t>
            </a:r>
            <a:r>
              <a:rPr lang="ru-RU" dirty="0">
                <a:solidFill>
                  <a:srgbClr val="494949"/>
                </a:solidFill>
                <a:latin typeface="Times New Roman" panose="02020603050405020304" pitchFamily="18" charset="0"/>
                <a:ea typeface="Calibri" panose="020F0502020204030204" pitchFamily="34"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xmlns="" id="{F317FFE3-5717-404C-A71A-D412AEF133CC}"/>
              </a:ext>
            </a:extLst>
          </p:cNvPr>
          <p:cNvPicPr>
            <a:picLocks noChangeAspect="1"/>
          </p:cNvPicPr>
          <p:nvPr/>
        </p:nvPicPr>
        <p:blipFill>
          <a:blip r:embed="rId2"/>
          <a:stretch>
            <a:fillRect/>
          </a:stretch>
        </p:blipFill>
        <p:spPr>
          <a:xfrm>
            <a:off x="9420999" y="4089677"/>
            <a:ext cx="2226045" cy="2599509"/>
          </a:xfrm>
          <a:prstGeom prst="rect">
            <a:avLst/>
          </a:prstGeom>
        </p:spPr>
      </p:pic>
    </p:spTree>
    <p:extLst>
      <p:ext uri="{BB962C8B-B14F-4D97-AF65-F5344CB8AC3E}">
        <p14:creationId xmlns:p14="http://schemas.microsoft.com/office/powerpoint/2010/main" xmlns="" val="2201214915"/>
      </p:ext>
    </p:extLst>
  </p:cSld>
  <p:clrMapOvr>
    <a:masterClrMapping/>
  </p:clrMapOvr>
  <p:transition spd="slow">
    <p:wedg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54F2DF90-B7C3-491C-A06B-A9E73C064192}"/>
              </a:ext>
            </a:extLst>
          </p:cNvPr>
          <p:cNvSpPr>
            <a:spLocks noGrp="1"/>
          </p:cNvSpPr>
          <p:nvPr>
            <p:ph type="title"/>
          </p:nvPr>
        </p:nvSpPr>
        <p:spPr>
          <a:xfrm>
            <a:off x="759031" y="-196949"/>
            <a:ext cx="10364451" cy="1378635"/>
          </a:xfrm>
        </p:spPr>
        <p:txBody>
          <a:bodyPr/>
          <a:lstStyle/>
          <a:p>
            <a:r>
              <a:rPr lang="ru-RU" dirty="0">
                <a:latin typeface="Times New Roman" pitchFamily="18" charset="0"/>
                <a:cs typeface="Times New Roman" pitchFamily="18" charset="0"/>
              </a:rPr>
              <a:t>Млечный путь </a:t>
            </a:r>
          </a:p>
        </p:txBody>
      </p:sp>
      <p:sp>
        <p:nvSpPr>
          <p:cNvPr id="3" name="Объект 2">
            <a:extLst>
              <a:ext uri="{FF2B5EF4-FFF2-40B4-BE49-F238E27FC236}">
                <a16:creationId xmlns:a16="http://schemas.microsoft.com/office/drawing/2014/main" xmlns="" id="{A839886C-80FB-4C1A-BA9D-E54AF4BE1612}"/>
              </a:ext>
            </a:extLst>
          </p:cNvPr>
          <p:cNvSpPr>
            <a:spLocks noGrp="1"/>
          </p:cNvSpPr>
          <p:nvPr>
            <p:ph idx="1"/>
          </p:nvPr>
        </p:nvSpPr>
        <p:spPr>
          <a:xfrm>
            <a:off x="492369" y="1026942"/>
            <a:ext cx="11381768" cy="2584939"/>
          </a:xfrm>
        </p:spPr>
        <p:txBody>
          <a:bodyPr>
            <a:noAutofit/>
          </a:bodyPr>
          <a:lstStyle/>
          <a:p>
            <a:pPr marL="0" indent="0">
              <a:buNone/>
            </a:pPr>
            <a:r>
              <a:rPr lang="ru-RU" dirty="0">
                <a:latin typeface="Times New Roman" panose="02020603050405020304" pitchFamily="18" charset="0"/>
                <a:ea typeface="Calibri" panose="020F0502020204030204" pitchFamily="34" charset="0"/>
                <a:cs typeface="Times New Roman" panose="02020603050405020304" pitchFamily="18" charset="0"/>
              </a:rPr>
              <a:t>Диск галактики  деформирован из-за близкого присутствия двух галактических соседей: Большого Магелланово Облака и Малого Магелланово Облака. </a:t>
            </a:r>
            <a:endParaRPr lang="ru-RU" dirty="0" smtClean="0">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ru-RU" dirty="0" smtClean="0">
                <a:latin typeface="Times New Roman" panose="02020603050405020304" pitchFamily="18" charset="0"/>
                <a:ea typeface="Calibri" panose="020F0502020204030204" pitchFamily="34" charset="0"/>
                <a:cs typeface="Times New Roman" panose="02020603050405020304" pitchFamily="18" charset="0"/>
              </a:rPr>
              <a:t>Эти </a:t>
            </a:r>
            <a:r>
              <a:rPr lang="ru-RU" dirty="0">
                <a:latin typeface="Times New Roman" panose="02020603050405020304" pitchFamily="18" charset="0"/>
                <a:ea typeface="Calibri" panose="020F0502020204030204" pitchFamily="34" charset="0"/>
                <a:cs typeface="Times New Roman" panose="02020603050405020304" pitchFamily="18" charset="0"/>
              </a:rPr>
              <a:t>2 карликовые галактики - которые также входят в состав Местной группы, вращаются около Млечного Пути довольно быстро. Они являются независимыми спутниками</a:t>
            </a:r>
            <a:r>
              <a:rPr lang="ru-RU" dirty="0" smtClean="0">
                <a:latin typeface="Times New Roman" panose="02020603050405020304" pitchFamily="18" charset="0"/>
                <a:ea typeface="Calibri" panose="020F0502020204030204" pitchFamily="34" charset="0"/>
                <a:cs typeface="Times New Roman" panose="02020603050405020304" pitchFamily="18" charset="0"/>
              </a:rPr>
              <a:t>.</a:t>
            </a:r>
          </a:p>
          <a:p>
            <a:pPr marL="0" indent="0">
              <a:buNone/>
            </a:pPr>
            <a:r>
              <a:rPr lang="ru-RU" dirty="0" smtClean="0">
                <a:latin typeface="Times New Roman" panose="02020603050405020304" pitchFamily="18" charset="0"/>
                <a:ea typeface="Calibri" panose="020F0502020204030204" pitchFamily="34" charset="0"/>
                <a:cs typeface="Times New Roman" panose="02020603050405020304" pitchFamily="18" charset="0"/>
              </a:rPr>
              <a:t> </a:t>
            </a:r>
            <a:r>
              <a:rPr lang="ru-RU" dirty="0">
                <a:latin typeface="Times New Roman" panose="02020603050405020304" pitchFamily="18" charset="0"/>
                <a:ea typeface="Calibri" panose="020F0502020204030204" pitchFamily="34" charset="0"/>
                <a:cs typeface="Times New Roman" panose="02020603050405020304" pitchFamily="18" charset="0"/>
              </a:rPr>
              <a:t>Облака образуют между собой гравитационно-связанную систему довольно тяжелую и массивную из-за присутствия тяжелых элементов в массе. </a:t>
            </a:r>
            <a:endParaRPr lang="ru-RU"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xmlns="" id="{91C8E75D-73A2-4BE4-B1B1-D72112A8B866}"/>
              </a:ext>
            </a:extLst>
          </p:cNvPr>
          <p:cNvPicPr>
            <a:picLocks noChangeAspect="1"/>
          </p:cNvPicPr>
          <p:nvPr/>
        </p:nvPicPr>
        <p:blipFill>
          <a:blip r:embed="rId2"/>
          <a:stretch>
            <a:fillRect/>
          </a:stretch>
        </p:blipFill>
        <p:spPr>
          <a:xfrm>
            <a:off x="3328615" y="4042663"/>
            <a:ext cx="4999459" cy="2815337"/>
          </a:xfrm>
          <a:prstGeom prst="rect">
            <a:avLst/>
          </a:prstGeom>
        </p:spPr>
      </p:pic>
    </p:spTree>
    <p:extLst>
      <p:ext uri="{BB962C8B-B14F-4D97-AF65-F5344CB8AC3E}">
        <p14:creationId xmlns:p14="http://schemas.microsoft.com/office/powerpoint/2010/main" xmlns="" val="2745242104"/>
      </p:ext>
    </p:extLst>
  </p:cSld>
  <p:clrMapOvr>
    <a:masterClrMapping/>
  </p:clrMapOvr>
  <p:transition spd="slow">
    <p:wedge/>
  </p:transition>
  <p:timing>
    <p:tnLst>
      <p:par>
        <p:cTn id="1" dur="indefinite" restart="never" nodeType="tmRoot"/>
      </p:par>
    </p:tnLst>
  </p:timing>
</p:sld>
</file>

<file path=ppt/theme/theme1.xml><?xml version="1.0" encoding="utf-8"?>
<a:theme xmlns:a="http://schemas.openxmlformats.org/drawingml/2006/main" name="Капля">
  <a:themeElements>
    <a:clrScheme name="Капля">
      <a:dk1>
        <a:sysClr val="windowText" lastClr="000000"/>
      </a:dk1>
      <a:lt1>
        <a:sysClr val="window" lastClr="FFFFFF"/>
      </a:lt1>
      <a:dk2>
        <a:srgbClr val="27537E"/>
      </a:dk2>
      <a:lt2>
        <a:srgbClr val="AABED7"/>
      </a:lt2>
      <a:accent1>
        <a:srgbClr val="E34B7A"/>
      </a:accent1>
      <a:accent2>
        <a:srgbClr val="AC339A"/>
      </a:accent2>
      <a:accent3>
        <a:srgbClr val="6953B7"/>
      </a:accent3>
      <a:accent4>
        <a:srgbClr val="1D7EAB"/>
      </a:accent4>
      <a:accent5>
        <a:srgbClr val="43AFD6"/>
      </a:accent5>
      <a:accent6>
        <a:srgbClr val="DE85E1"/>
      </a:accent6>
      <a:hlink>
        <a:srgbClr val="ED87A6"/>
      </a:hlink>
      <a:folHlink>
        <a:srgbClr val="C99EAC"/>
      </a:folHlink>
    </a:clrScheme>
    <a:fontScheme name="Капля">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Капля">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78000"/>
                <a:shade val="100000"/>
                <a:hueMod val="136000"/>
                <a:satMod val="160000"/>
                <a:lumMod val="105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xmlns="" name="Droplet" id="{8984A317-299A-4E50-B45D-BFC9EDE2337A}" vid="{C71B277C-C29A-4BA0-A7BA-43502DF21AB3}"/>
    </a:ext>
  </a:extLst>
</a:theme>
</file>

<file path=docProps/app.xml><?xml version="1.0" encoding="utf-8"?>
<Properties xmlns="http://schemas.openxmlformats.org/officeDocument/2006/extended-properties" xmlns:vt="http://schemas.openxmlformats.org/officeDocument/2006/docPropsVTypes">
  <Template>TM04033925[[fn=Капля]]</Template>
  <TotalTime>261</TotalTime>
  <Words>1253</Words>
  <Application>Microsoft Office PowerPoint</Application>
  <PresentationFormat>Произвольный</PresentationFormat>
  <Paragraphs>58</Paragraphs>
  <Slides>23</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23</vt:i4>
      </vt:variant>
    </vt:vector>
  </HeadingPairs>
  <TitlesOfParts>
    <vt:vector size="24" baseType="lpstr">
      <vt:lpstr>Капля</vt:lpstr>
      <vt:lpstr>Млечный путь </vt:lpstr>
      <vt:lpstr>Млечный путь </vt:lpstr>
      <vt:lpstr>Строение млечного пути (спиральный вид  извне) </vt:lpstr>
      <vt:lpstr>Млечный путь </vt:lpstr>
      <vt:lpstr>Млечный путь  (вид галактики сбоку – сплюснутый диск) </vt:lpstr>
      <vt:lpstr>   Сюжет для своей работы Тинторетто взял из греческой мифологии. Зевс захотел сделать бессмертным своего сына Геракла, рождённого от земной женщины. Для этого он погрузил в глубокий сон свою жену, богиню Геру, и приложил младенца к её груди, чтобы тот смог напиться божественного молока, дарующего бессмертие. Геракл, уже тогда отличавшийся невероятной силой, стал сосать молоко так энергично, что причинил Гере боль. Богиня оттолкнула младенца, капли молока пролились на небо и превратились в звёзды, из которых сложился Млечный Путь. Капли же молока, упавшие на землю, стали белоснежными лилиями. </vt:lpstr>
      <vt:lpstr>Одно из Мифологических толкований появления млечного пути</vt:lpstr>
      <vt:lpstr>Млечный путь </vt:lpstr>
      <vt:lpstr>Млечный путь </vt:lpstr>
      <vt:lpstr>Млечный путь имеет невидимый ореол </vt:lpstr>
      <vt:lpstr>Уильям  гершель(1738-1822) английский музыкант, произведения для клавесина которого  исполняются до сих пор, стал знаменитым астрономом, сделав любительский телескоп и открыв новые звезды, туманности и седьмую планету Солнечной системы - Уран</vt:lpstr>
      <vt:lpstr>В составе млечного пути  400  млрд. звезд</vt:lpstr>
      <vt:lpstr>Млечный путь содержит много пыли и газа </vt:lpstr>
      <vt:lpstr>Млечный путь сделан из других галактик </vt:lpstr>
      <vt:lpstr>В центре млечного пути- черная дыра</vt:lpstr>
      <vt:lpstr>Млечный путь стар, как сама Вселенная</vt:lpstr>
      <vt:lpstr>Млечный путь – часть сверскопления Девы </vt:lpstr>
      <vt:lpstr>Млечный путь </vt:lpstr>
      <vt:lpstr>Млечный путь </vt:lpstr>
      <vt:lpstr>Структура млечного пути </vt:lpstr>
      <vt:lpstr>Мертвая галактика </vt:lpstr>
      <vt:lpstr>Млечный путь </vt:lpstr>
      <vt:lpstr>  Спасибо за Внимание!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Татьяна Скнарина</dc:creator>
  <cp:lastModifiedBy>Вадим Подгайко</cp:lastModifiedBy>
  <cp:revision>34</cp:revision>
  <dcterms:created xsi:type="dcterms:W3CDTF">2019-03-12T14:54:14Z</dcterms:created>
  <dcterms:modified xsi:type="dcterms:W3CDTF">2021-05-19T18:57:53Z</dcterms:modified>
</cp:coreProperties>
</file>