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76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1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8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7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3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99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2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D4FF4-2B08-4204-87A0-7D09715241E6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F04B3-2E5F-42C5-8C9C-426574EF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9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фон для презентаций осень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1"/>
          <a:stretch/>
        </p:blipFill>
        <p:spPr bwMode="auto">
          <a:xfrm>
            <a:off x="-1" y="-1"/>
            <a:ext cx="12192001" cy="6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3164" y="1507264"/>
            <a:ext cx="8286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Тема: Золотая </a:t>
            </a:r>
            <a:r>
              <a:rPr lang="ru-RU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осень</a:t>
            </a:r>
            <a:endParaRPr lang="ru-RU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3164" y="3257994"/>
            <a:ext cx="9620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Подготовила учитель русского языка и литературы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Ахметова </a:t>
            </a:r>
            <a:r>
              <a:rPr lang="ru-RU" sz="4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Аманкуль</a:t>
            </a:r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Сейдуллаевна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артинки фон для презентации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2552" y="1750384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814" y="2533585"/>
            <a:ext cx="376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9354" y="3485462"/>
            <a:ext cx="3348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721" y="4197643"/>
            <a:ext cx="2833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244" y="4684162"/>
            <a:ext cx="264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814" y="5467363"/>
            <a:ext cx="3219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950" y="924311"/>
            <a:ext cx="7429050" cy="654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Дескрипторы к составлению текста: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1.Правильно вставляет слово «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lvl="0">
              <a:lnSpc>
                <a:spcPct val="107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2.Правильно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вставляет слово 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lvl="0">
              <a:lnSpc>
                <a:spcPct val="107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3.Правильно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вставляет 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«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багряными и золотыми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lvl="0">
              <a:lnSpc>
                <a:spcPct val="107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4.Правильно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вставляет слово </a:t>
            </a:r>
            <a:endParaRPr lang="ru-RU" sz="2800" b="1" dirty="0" smtClean="0">
              <a:solidFill>
                <a:srgbClr val="00B05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птички и белки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lvl="0">
              <a:lnSpc>
                <a:spcPct val="107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5.Определяет на что похож дождь.</a:t>
            </a:r>
            <a:endParaRPr lang="ru-RU" sz="2800" b="1" dirty="0">
              <a:solidFill>
                <a:srgbClr val="00B05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2800" b="1" dirty="0">
              <a:solidFill>
                <a:srgbClr val="00B05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2800" b="1" dirty="0">
              <a:solidFill>
                <a:srgbClr val="00B05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4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инки по запросу &quot;фон для презентаций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3611" y="2410184"/>
            <a:ext cx="82210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Унылая пора! очей очарованье!</a:t>
            </a:r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Приятна мне твоя прощальная краса —</a:t>
            </a:r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Люблю я пышное природы увяданье,</a:t>
            </a:r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 багрец и в золото одетые леса,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3611" y="399245"/>
            <a:ext cx="7856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Александр Сергеевич Пушкин</a:t>
            </a:r>
            <a:endParaRPr lang="ru-RU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Картинки по запросу &quot;фон для презентации аба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8314" y="137153"/>
            <a:ext cx="72636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Сұр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бұлт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түсі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суық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қаптайды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аспан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b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Күз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болып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дымқыл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тұман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жерді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басқан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b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Білмеймін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тойғаны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ма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тоңғаны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ма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b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Жылқы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ойнап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бие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қашқан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тай </a:t>
            </a:r>
            <a:r>
              <a:rPr lang="ru-RU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жарысқан</a:t>
            </a:r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43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&quot;фон для презентаций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12192000" cy="605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«Доброе утро»!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скажу слова «Доброе утро…» и назову кого-то из нашего класса. Те, кого я назову, помашут мне рукой – значит, вы услышали меня и отвечаете на приветствие.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Попробуем?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sz="3200" b="1" i="1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r>
              <a:rPr lang="ru-RU" sz="3200" b="1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всем девочкам!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всем мальчикам!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всем т ем, у кого хорошее наст роение!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всем ,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сегодня будет</a:t>
            </a:r>
            <a:endParaRPr lang="ru-RU" sz="3200" dirty="0" smtClean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арат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ься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хорошо работ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ь на уроке!</a:t>
            </a:r>
            <a:endParaRPr lang="ru-RU" sz="3200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фон для презентаций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8119" y="1348800"/>
            <a:ext cx="8018542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Сегодня мы</a:t>
            </a:r>
          </a:p>
          <a:p>
            <a:pPr lvl="0"/>
            <a:r>
              <a:rPr lang="ru-RU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б</a:t>
            </a:r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удем составлять тексты</a:t>
            </a:r>
          </a:p>
          <a:p>
            <a:pPr lvl="0"/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по картинкам и вопросам;</a:t>
            </a:r>
          </a:p>
          <a:p>
            <a:pPr lvl="0"/>
            <a:r>
              <a:rPr lang="ru-RU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о</a:t>
            </a:r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пределять тексты разных </a:t>
            </a:r>
          </a:p>
          <a:p>
            <a:pPr lvl="0"/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жанров;</a:t>
            </a:r>
          </a:p>
          <a:p>
            <a:pPr lvl="0"/>
            <a:r>
              <a:rPr lang="ru-RU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</a:t>
            </a:r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исать слова, написание </a:t>
            </a:r>
          </a:p>
          <a:p>
            <a:pPr lvl="0"/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которых расходится </a:t>
            </a:r>
          </a:p>
          <a:p>
            <a:pPr lvl="0"/>
            <a:r>
              <a:rPr lang="ru-RU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 произношением;</a:t>
            </a:r>
            <a:r>
              <a:rPr lang="ru-RU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ru-RU" sz="4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0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Картинки по запросу &quot;фон для презентаций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32"/>
            <a:ext cx="12192000" cy="69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3473" r="4663" b="9321"/>
          <a:stretch/>
        </p:blipFill>
        <p:spPr bwMode="auto">
          <a:xfrm>
            <a:off x="1845732" y="351364"/>
            <a:ext cx="2871753" cy="227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4881" r="5289" b="7254"/>
          <a:stretch/>
        </p:blipFill>
        <p:spPr bwMode="auto">
          <a:xfrm>
            <a:off x="8712488" y="454618"/>
            <a:ext cx="2518163" cy="24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2758" y="1079481"/>
            <a:ext cx="3427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1.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юьнесО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110" name="Picture 14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r="18275" b="8879"/>
          <a:stretch/>
        </p:blipFill>
        <p:spPr bwMode="auto">
          <a:xfrm>
            <a:off x="5491139" y="330464"/>
            <a:ext cx="1844298" cy="26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12601" r="18745"/>
          <a:stretch/>
        </p:blipFill>
        <p:spPr bwMode="auto">
          <a:xfrm rot="19694956">
            <a:off x="2279310" y="3104549"/>
            <a:ext cx="1968285" cy="19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204" r="15253" b="7663"/>
          <a:stretch/>
        </p:blipFill>
        <p:spPr bwMode="auto">
          <a:xfrm rot="17717274">
            <a:off x="9430245" y="2785368"/>
            <a:ext cx="1921790" cy="28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Картинки по запросу &quot;картинки осенние листья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22" y="2883719"/>
            <a:ext cx="2281789" cy="22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74213" y="1025046"/>
            <a:ext cx="1661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</a:rPr>
              <a:t>4.отэ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7485" y="3385768"/>
            <a:ext cx="3663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</a:rPr>
              <a:t>6. </a:t>
            </a:r>
            <a:r>
              <a:rPr lang="ru-RU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</a:rPr>
              <a:t>дапотсил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7807" y="3528067"/>
            <a:ext cx="28458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</a:rPr>
              <a:t>2. </a:t>
            </a:r>
            <a:r>
              <a:rPr lang="ru-RU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</a:rPr>
              <a:t>яьтсил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12488" y="4447257"/>
            <a:ext cx="184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38143" y="1079481"/>
            <a:ext cx="24243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5</a:t>
            </a:r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. </a:t>
            </a:r>
            <a:r>
              <a:rPr lang="ru-RU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тёди</a:t>
            </a:r>
            <a:endParaRPr lang="ru-RU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2030" y="3310327"/>
            <a:ext cx="2454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3. </a:t>
            </a:r>
            <a:r>
              <a:rPr lang="ru-RU" sz="5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тятел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49452" y="5021635"/>
            <a:ext cx="70930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Осенью листья летят – </a:t>
            </a:r>
          </a:p>
          <a:p>
            <a:pPr lvl="0" algn="ctr"/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это идет </a:t>
            </a:r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листопад</a:t>
            </a:r>
            <a:endParaRPr lang="ru-RU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картинки золотая осень листопад анимация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793" y="2967335"/>
            <a:ext cx="113304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Листопад – это </a:t>
            </a:r>
          </a:p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</a:rPr>
              <a:t>о</a:t>
            </a:r>
            <a:r>
              <a:rPr lang="ru-RU" sz="6600" b="1" i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</a:rPr>
              <a:t>падание листьев осенью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осенние фоны для презентаций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9701" y="618180"/>
            <a:ext cx="110470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Все лето листья подставляли солнцу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свои ладошки. И до того они нагрелись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солнцем, что к осени стали похожи на него. </a:t>
            </a:r>
          </a:p>
          <a:p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Они стали багряными                и золотыми.     </a:t>
            </a:r>
          </a:p>
          <a:p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Подул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осенний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ветер,                  и полетели листья, как птички,                         </a:t>
            </a:r>
          </a:p>
          <a:p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запрыгали, как белки. </a:t>
            </a:r>
          </a:p>
          <a:p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821" y="461665"/>
            <a:ext cx="2717975" cy="1503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047" y="1876924"/>
            <a:ext cx="2058163" cy="1557411"/>
          </a:xfrm>
          <a:prstGeom prst="rect">
            <a:avLst/>
          </a:prstGeom>
        </p:spPr>
      </p:pic>
      <p:pic>
        <p:nvPicPr>
          <p:cNvPr id="3082" name="Picture 10" descr="Картинки по запросу &quot;картинки осенние листья золоты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52" y="2122010"/>
            <a:ext cx="2133356" cy="15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ртинки по запросу &quot;картинки осенний ветер для детей&quot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85" y="3068078"/>
            <a:ext cx="2066254" cy="19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9956" y="3901090"/>
            <a:ext cx="2846166" cy="992881"/>
          </a:xfrm>
          <a:prstGeom prst="rect">
            <a:avLst/>
          </a:prstGeom>
        </p:spPr>
      </p:pic>
      <p:pic>
        <p:nvPicPr>
          <p:cNvPr id="3086" name="Picture 14" descr="Картинки по запросу &quot;картинки запрыгали белки осенью  в лесу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10" y="4397530"/>
            <a:ext cx="3025502" cy="20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55564" y="0"/>
            <a:ext cx="46117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</a:rPr>
              <a:t>Золотая осень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718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Картинки по запросу &quot;фон для презентаций осень анимация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33375" y="207471"/>
            <a:ext cx="59586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Зашумел в лесу золотой дождь. </a:t>
            </a:r>
          </a:p>
          <a:p>
            <a:pPr lvl="0"/>
            <a:r>
              <a:rPr lang="ru-RU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Это осенние листья полетели, </a:t>
            </a:r>
          </a:p>
          <a:p>
            <a:pPr lvl="0"/>
            <a:r>
              <a:rPr lang="ru-RU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закружились, закачались, зашуршали, зашептались. </a:t>
            </a:r>
          </a:p>
          <a:p>
            <a:pPr lvl="0"/>
            <a:r>
              <a:rPr lang="ru-RU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Они говорили о том, что листопад похож на золотой дождь.</a:t>
            </a:r>
          </a:p>
        </p:txBody>
      </p:sp>
    </p:spTree>
    <p:extLst>
      <p:ext uri="{BB962C8B-B14F-4D97-AF65-F5344CB8AC3E}">
        <p14:creationId xmlns:p14="http://schemas.microsoft.com/office/powerpoint/2010/main" val="22875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Картинки по запросу &quot;картинки листопад   для детей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0" y="0"/>
            <a:ext cx="7864699" cy="68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&quot;осенние фоны для презентаци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5061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244" y="1750384"/>
            <a:ext cx="3323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1.Когда начинается </a:t>
            </a: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листопад?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814" y="2533585"/>
            <a:ext cx="3769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2.Что происходит с листьями на деревьях?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9354" y="3485462"/>
            <a:ext cx="3348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3.Какими становятся </a:t>
            </a: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листья?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721" y="4197643"/>
            <a:ext cx="2833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4.Как они летят?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244" y="4684162"/>
            <a:ext cx="2640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5.На кого они </a:t>
            </a: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похожи?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814" y="5467363"/>
            <a:ext cx="3219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6.С чем можно     сравнить листопад?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артинки фон для презентации осен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2552" y="1750384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814" y="2533585"/>
            <a:ext cx="376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9354" y="3485462"/>
            <a:ext cx="3348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721" y="4197643"/>
            <a:ext cx="2833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244" y="4684162"/>
            <a:ext cx="264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814" y="5467363"/>
            <a:ext cx="3219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2182" y="1308227"/>
            <a:ext cx="6134637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 начинается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 на деревьях становятся похожими 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солнышко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 стали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багряные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золотые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Полетели листья, как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птички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запрыгали, 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белки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rgbClr val="00B05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 </a:t>
            </a: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похож на 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золотой дождь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350</Words>
  <Application>Microsoft Office PowerPoint</Application>
  <PresentationFormat>Широкоэкранный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Comic Sans MS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komputer</dc:creator>
  <cp:lastModifiedBy>Учетная запись Майкрософт</cp:lastModifiedBy>
  <cp:revision>27</cp:revision>
  <dcterms:created xsi:type="dcterms:W3CDTF">2020-02-12T16:24:45Z</dcterms:created>
  <dcterms:modified xsi:type="dcterms:W3CDTF">2021-05-13T09:01:07Z</dcterms:modified>
</cp:coreProperties>
</file>