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2772920"/>
          </a:xfrm>
        </p:spPr>
        <p:txBody>
          <a:bodyPr/>
          <a:lstStyle/>
          <a:p>
            <a:pPr algn="ctr"/>
            <a:r>
              <a:rPr lang="ru-RU" dirty="0" smtClean="0"/>
              <a:t>Значение Периодического закона и Периодической системы химических элементов Д.И. Менделеева.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51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152128"/>
          </a:xfrm>
        </p:spPr>
        <p:txBody>
          <a:bodyPr/>
          <a:lstStyle/>
          <a:p>
            <a:r>
              <a:rPr lang="ru-RU" sz="3200" dirty="0" smtClean="0"/>
              <a:t>Что было до периодического закона?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5688632" cy="208823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До периодического закона элементы представляли лишь отрывочные случайные явления природы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</a:t>
            </a:r>
            <a:r>
              <a:rPr lang="ru-RU" sz="2400" dirty="0" smtClean="0"/>
              <a:t>е было периодической закономерности.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Химия была описательной наукой.</a:t>
            </a:r>
            <a:endParaRPr lang="ru-RU" sz="2400" dirty="0"/>
          </a:p>
        </p:txBody>
      </p:sp>
      <p:pic>
        <p:nvPicPr>
          <p:cNvPr id="1026" name="Picture 2" descr="Картинки по запросу картинки хим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78292"/>
            <a:ext cx="3131840" cy="367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58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914400"/>
          </a:xfrm>
        </p:spPr>
        <p:txBody>
          <a:bodyPr/>
          <a:lstStyle/>
          <a:p>
            <a:r>
              <a:rPr lang="ru-RU" sz="3600" dirty="0" smtClean="0"/>
              <a:t>Химия после открытия периодического закона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Химия получила инструмент научного приведения. Главным источником закона стала таблица химических элементов Д.И. Менделеева.</a:t>
            </a:r>
            <a:endParaRPr lang="ru-RU" dirty="0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57630"/>
            <a:ext cx="4788024" cy="360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9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914400"/>
          </a:xfrm>
        </p:spPr>
        <p:txBody>
          <a:bodyPr/>
          <a:lstStyle/>
          <a:p>
            <a:r>
              <a:rPr lang="ru-RU" sz="3600" dirty="0" smtClean="0"/>
              <a:t>Три важнейшие функции теоретического знания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Обобщающая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Объясняющая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Прогностическая </a:t>
            </a:r>
            <a:endParaRPr lang="ru-RU" dirty="0"/>
          </a:p>
        </p:txBody>
      </p:sp>
      <p:pic>
        <p:nvPicPr>
          <p:cNvPr id="3074" name="Picture 2" descr="Картинки по запросу теор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3517377" cy="213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менделее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98369"/>
            <a:ext cx="28575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2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Три важнейшие функции теоретического знания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ru-RU" sz="2400" dirty="0" smtClean="0"/>
              <a:t>Произошла систематизация и обобщение всех сведений о </a:t>
            </a:r>
            <a:r>
              <a:rPr lang="ru-RU" sz="2400" dirty="0" err="1" smtClean="0"/>
              <a:t>хим.элементах</a:t>
            </a:r>
            <a:endParaRPr lang="ru-RU" sz="2400" dirty="0" smtClean="0"/>
          </a:p>
          <a:p>
            <a:pPr marL="582930" indent="-514350">
              <a:buFont typeface="+mj-lt"/>
              <a:buAutoNum type="arabicPeriod"/>
            </a:pPr>
            <a:r>
              <a:rPr lang="ru-RU" sz="2400" dirty="0" smtClean="0"/>
              <a:t>Появилось обоснование различных видов периодической зависимости, существующих в мире химических элементов, объяснив их на основе строения атомов элементов</a:t>
            </a:r>
          </a:p>
          <a:p>
            <a:pPr marL="582930" indent="-514350">
              <a:buFont typeface="+mj-lt"/>
              <a:buAutoNum type="arabicPeriod"/>
            </a:pPr>
            <a:r>
              <a:rPr lang="ru-RU" sz="2400" dirty="0" smtClean="0"/>
              <a:t>Появились первые предсказания о новых химических элементах. Которые потом реально будут найдены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341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3024336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sz="2400" dirty="0"/>
              <a:t>До Менделеева было предпринято несколько попыток систематизировать элементы по разным признакам. В основном объединялись сходные по своим химическим свойствам элементы. Например: </a:t>
            </a:r>
            <a:r>
              <a:rPr lang="ru-RU" sz="2400" dirty="0" err="1"/>
              <a:t>Li</a:t>
            </a:r>
            <a:r>
              <a:rPr lang="ru-RU" sz="2400" dirty="0"/>
              <a:t>, </a:t>
            </a:r>
            <a:r>
              <a:rPr lang="ru-RU" sz="2400" dirty="0" err="1"/>
              <a:t>Na</a:t>
            </a:r>
            <a:r>
              <a:rPr lang="ru-RU" sz="2400" dirty="0"/>
              <a:t>, K. Или: </a:t>
            </a:r>
            <a:r>
              <a:rPr lang="ru-RU" sz="2400" dirty="0" err="1"/>
              <a:t>Cl</a:t>
            </a:r>
            <a:r>
              <a:rPr lang="ru-RU" sz="2400" dirty="0"/>
              <a:t>, </a:t>
            </a:r>
            <a:r>
              <a:rPr lang="ru-RU" sz="2400" dirty="0" err="1"/>
              <a:t>Br</a:t>
            </a:r>
            <a:r>
              <a:rPr lang="ru-RU" sz="2400" dirty="0"/>
              <a:t>, I. Эти и некоторые другие элементы объединялись в так называемые "триады". Таблица из пяти таких "триад" была опубликована </a:t>
            </a:r>
            <a:r>
              <a:rPr lang="ru-RU" sz="2400" dirty="0" err="1"/>
              <a:t>Доберейнером</a:t>
            </a:r>
            <a:r>
              <a:rPr lang="ru-RU" sz="2400" dirty="0"/>
              <a:t> еще в 1829 году, но она включала лишь небольшую часть из известных к тому времени элементов.</a:t>
            </a:r>
          </a:p>
        </p:txBody>
      </p:sp>
      <p:pic>
        <p:nvPicPr>
          <p:cNvPr id="4098" name="Picture 2" descr="Картинки по запросу химия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39097"/>
            <a:ext cx="4532776" cy="269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0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532440" cy="4572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400" dirty="0"/>
              <a:t>Дальнейшие открытия в химии и физике многократно подтвердили фундаментальный смысл Периодического закона. Были открыты инертные газы, которые великолепно вписались в Периодическую </a:t>
            </a:r>
            <a:r>
              <a:rPr lang="ru-RU" sz="2400" dirty="0" smtClean="0"/>
              <a:t>систему. Порядковый </a:t>
            </a:r>
            <a:r>
              <a:rPr lang="ru-RU" sz="2400" dirty="0"/>
              <a:t>номер элемента оказался равным заряду ядра атома этого элемента. Многие неизвестные ранее элементы были открыты благодаря целенаправленному поиску именно тех свойств, которые предсказывались по Периодической таблице.</a:t>
            </a:r>
            <a:endParaRPr lang="ru-RU" sz="2400" dirty="0"/>
          </a:p>
        </p:txBody>
      </p:sp>
      <p:pic>
        <p:nvPicPr>
          <p:cNvPr id="5122" name="Picture 2" descr="Картинки по запросу химия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37112"/>
            <a:ext cx="4248472" cy="22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67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9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253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Значение Периодического закона и Периодической системы химических элементов Д.И. Менделеева.</vt:lpstr>
      <vt:lpstr>Что было до периодического закона?</vt:lpstr>
      <vt:lpstr>Химия после открытия периодического закона</vt:lpstr>
      <vt:lpstr>Три важнейшие функции теоретического знания</vt:lpstr>
      <vt:lpstr>Три важнейшие функции теоретического знания</vt:lpstr>
      <vt:lpstr>Систематизация </vt:lpstr>
      <vt:lpstr>Итог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Периодического закона и Периодической системы химических элементов Д.И. Менделеева.</dc:title>
  <dc:creator>Дом</dc:creator>
  <cp:lastModifiedBy>Дом</cp:lastModifiedBy>
  <cp:revision>4</cp:revision>
  <dcterms:created xsi:type="dcterms:W3CDTF">2017-09-24T09:17:34Z</dcterms:created>
  <dcterms:modified xsi:type="dcterms:W3CDTF">2017-09-24T10:14:57Z</dcterms:modified>
</cp:coreProperties>
</file>