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18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notesSlides/notesSlide25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Default Extension="mp3" ContentType="audio/mpe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slideLayouts/slideLayout10.xml" ContentType="application/vnd.openxmlformats-officedocument.presentationml.slideLayout+xml"/>
  <Default Extension="gif" ContentType="image/gif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sldIdLst>
    <p:sldId id="276" r:id="rId2"/>
    <p:sldId id="275" r:id="rId3"/>
    <p:sldId id="264" r:id="rId4"/>
    <p:sldId id="265" r:id="rId5"/>
    <p:sldId id="278" r:id="rId6"/>
    <p:sldId id="277" r:id="rId7"/>
    <p:sldId id="297" r:id="rId8"/>
    <p:sldId id="279" r:id="rId9"/>
    <p:sldId id="288" r:id="rId10"/>
    <p:sldId id="280" r:id="rId11"/>
    <p:sldId id="268" r:id="rId12"/>
    <p:sldId id="298" r:id="rId13"/>
    <p:sldId id="282" r:id="rId14"/>
    <p:sldId id="283" r:id="rId15"/>
    <p:sldId id="284" r:id="rId16"/>
    <p:sldId id="299" r:id="rId17"/>
    <p:sldId id="270" r:id="rId18"/>
    <p:sldId id="263" r:id="rId19"/>
    <p:sldId id="300" r:id="rId20"/>
    <p:sldId id="290" r:id="rId21"/>
    <p:sldId id="293" r:id="rId22"/>
    <p:sldId id="286" r:id="rId23"/>
    <p:sldId id="296" r:id="rId24"/>
    <p:sldId id="287" r:id="rId25"/>
    <p:sldId id="262" r:id="rId26"/>
    <p:sldId id="273" r:id="rId2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3169" autoAdjust="0"/>
  </p:normalViewPr>
  <p:slideViewPr>
    <p:cSldViewPr snapToGrid="0">
      <p:cViewPr varScale="1">
        <p:scale>
          <a:sx n="73" d="100"/>
          <a:sy n="73" d="100"/>
        </p:scale>
        <p:origin x="-378" y="-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C8F873-425C-48C5-A55D-4BAA0209D80C}" type="datetimeFigureOut">
              <a:rPr lang="ru-RU" smtClean="0"/>
              <a:pPr/>
              <a:t>13.05.2019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A62DCB8-CCDC-4655-AA13-1E414A4D597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6992297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62DCB8-CCDC-4655-AA13-1E414A4D5978}" type="slidenum">
              <a:rPr lang="ru-RU" smtClean="0"/>
              <a:pPr/>
              <a:t>1</a:t>
            </a:fld>
            <a:endParaRPr lang="ru-RU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62DCB8-CCDC-4655-AA13-1E414A4D5978}" type="slidenum">
              <a:rPr lang="ru-RU" smtClean="0"/>
              <a:pPr/>
              <a:t>10</a:t>
            </a:fld>
            <a:endParaRPr lang="ru-RU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62DCB8-CCDC-4655-AA13-1E414A4D5978}" type="slidenum">
              <a:rPr lang="ru-RU" smtClean="0"/>
              <a:pPr/>
              <a:t>11</a:t>
            </a:fld>
            <a:endParaRPr lang="ru-RU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62DCB8-CCDC-4655-AA13-1E414A4D5978}" type="slidenum">
              <a:rPr lang="ru-RU" smtClean="0"/>
              <a:pPr/>
              <a:t>12</a:t>
            </a:fld>
            <a:endParaRPr lang="ru-RU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62DCB8-CCDC-4655-AA13-1E414A4D5978}" type="slidenum">
              <a:rPr lang="ru-RU" smtClean="0"/>
              <a:pPr/>
              <a:t>13</a:t>
            </a:fld>
            <a:endParaRPr lang="ru-RU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62DCB8-CCDC-4655-AA13-1E414A4D5978}" type="slidenum">
              <a:rPr lang="ru-RU" smtClean="0"/>
              <a:pPr/>
              <a:t>14</a:t>
            </a:fld>
            <a:endParaRPr lang="ru-RU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62DCB8-CCDC-4655-AA13-1E414A4D5978}" type="slidenum">
              <a:rPr lang="ru-RU" smtClean="0"/>
              <a:pPr/>
              <a:t>15</a:t>
            </a:fld>
            <a:endParaRPr lang="ru-RU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62DCB8-CCDC-4655-AA13-1E414A4D5978}" type="slidenum">
              <a:rPr lang="ru-RU" smtClean="0"/>
              <a:pPr/>
              <a:t>16</a:t>
            </a:fld>
            <a:endParaRPr lang="ru-RU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62DCB8-CCDC-4655-AA13-1E414A4D5978}" type="slidenum">
              <a:rPr lang="ru-RU" smtClean="0"/>
              <a:pPr/>
              <a:t>17</a:t>
            </a:fld>
            <a:endParaRPr lang="ru-RU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62DCB8-CCDC-4655-AA13-1E414A4D5978}" type="slidenum">
              <a:rPr lang="ru-RU" smtClean="0"/>
              <a:pPr/>
              <a:t>18</a:t>
            </a:fld>
            <a:endParaRPr lang="ru-RU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62DCB8-CCDC-4655-AA13-1E414A4D5978}" type="slidenum">
              <a:rPr lang="ru-RU" smtClean="0"/>
              <a:pPr/>
              <a:t>19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62DCB8-CCDC-4655-AA13-1E414A4D5978}" type="slidenum">
              <a:rPr lang="ru-RU" smtClean="0"/>
              <a:pPr/>
              <a:t>2</a:t>
            </a:fld>
            <a:endParaRPr lang="ru-RU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62DCB8-CCDC-4655-AA13-1E414A4D5978}" type="slidenum">
              <a:rPr lang="ru-RU" smtClean="0"/>
              <a:pPr/>
              <a:t>20</a:t>
            </a:fld>
            <a:endParaRPr lang="ru-RU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62DCB8-CCDC-4655-AA13-1E414A4D5978}" type="slidenum">
              <a:rPr lang="ru-RU" smtClean="0"/>
              <a:pPr/>
              <a:t>21</a:t>
            </a:fld>
            <a:endParaRPr lang="ru-RU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62DCB8-CCDC-4655-AA13-1E414A4D5978}" type="slidenum">
              <a:rPr lang="ru-RU" smtClean="0"/>
              <a:pPr/>
              <a:t>22</a:t>
            </a:fld>
            <a:endParaRPr lang="ru-RU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62DCB8-CCDC-4655-AA13-1E414A4D5978}" type="slidenum">
              <a:rPr lang="ru-RU" smtClean="0"/>
              <a:pPr/>
              <a:t>23</a:t>
            </a:fld>
            <a:endParaRPr lang="ru-RU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62DCB8-CCDC-4655-AA13-1E414A4D5978}" type="slidenum">
              <a:rPr lang="ru-RU" smtClean="0"/>
              <a:pPr/>
              <a:t>24</a:t>
            </a:fld>
            <a:endParaRPr lang="ru-RU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62DCB8-CCDC-4655-AA13-1E414A4D5978}" type="slidenum">
              <a:rPr lang="ru-RU" smtClean="0"/>
              <a:pPr/>
              <a:t>25</a:t>
            </a:fld>
            <a:endParaRPr lang="ru-RU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62DCB8-CCDC-4655-AA13-1E414A4D5978}" type="slidenum">
              <a:rPr lang="ru-RU" smtClean="0"/>
              <a:pPr/>
              <a:t>26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7239446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62DCB8-CCDC-4655-AA13-1E414A4D5978}" type="slidenum">
              <a:rPr lang="ru-RU" smtClean="0"/>
              <a:pPr/>
              <a:t>3</a:t>
            </a:fld>
            <a:endParaRPr lang="ru-RU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62DCB8-CCDC-4655-AA13-1E414A4D5978}" type="slidenum">
              <a:rPr lang="ru-RU" smtClean="0"/>
              <a:pPr/>
              <a:t>4</a:t>
            </a:fld>
            <a:endParaRPr lang="ru-RU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62DCB8-CCDC-4655-AA13-1E414A4D5978}" type="slidenum">
              <a:rPr lang="ru-RU" smtClean="0"/>
              <a:pPr/>
              <a:t>5</a:t>
            </a:fld>
            <a:endParaRPr lang="ru-RU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62DCB8-CCDC-4655-AA13-1E414A4D5978}" type="slidenum">
              <a:rPr lang="ru-RU" smtClean="0"/>
              <a:pPr/>
              <a:t>6</a:t>
            </a:fld>
            <a:endParaRPr lang="ru-RU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62DCB8-CCDC-4655-AA13-1E414A4D5978}" type="slidenum">
              <a:rPr lang="ru-RU" smtClean="0"/>
              <a:pPr/>
              <a:t>7</a:t>
            </a:fld>
            <a:endParaRPr lang="ru-RU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62DCB8-CCDC-4655-AA13-1E414A4D5978}" type="slidenum">
              <a:rPr lang="ru-RU" smtClean="0"/>
              <a:pPr/>
              <a:t>8</a:t>
            </a:fld>
            <a:endParaRPr lang="ru-RU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62DCB8-CCDC-4655-AA13-1E414A4D5978}" type="slidenum">
              <a:rPr lang="ru-RU" smtClean="0"/>
              <a:pPr/>
              <a:t>9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EE4535-0DE6-4436-81A0-F270D4C2B363}" type="datetimeFigureOut">
              <a:rPr lang="ru-RU" smtClean="0"/>
              <a:pPr/>
              <a:t>13.05.2019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D190E8-0858-4516-A9BE-C3ABA1401E9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96924335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6000" advClick="0" advTm="6000"/>
    </mc:Choice>
    <mc:Fallback>
      <p:transition spd="slow" advClick="0" advTm="6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EE4535-0DE6-4436-81A0-F270D4C2B363}" type="datetimeFigureOut">
              <a:rPr lang="ru-RU" smtClean="0"/>
              <a:pPr/>
              <a:t>13.05.2019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D190E8-0858-4516-A9BE-C3ABA1401E9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73696670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6000" advClick="0" advTm="6000"/>
    </mc:Choice>
    <mc:Fallback>
      <p:transition spd="slow" advClick="0" advTm="6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EE4535-0DE6-4436-81A0-F270D4C2B363}" type="datetimeFigureOut">
              <a:rPr lang="ru-RU" smtClean="0"/>
              <a:pPr/>
              <a:t>13.05.2019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D190E8-0858-4516-A9BE-C3ABA1401E9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13435627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6000" advClick="0" advTm="6000"/>
    </mc:Choice>
    <mc:Fallback>
      <p:transition spd="slow" advClick="0" advTm="6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EE4535-0DE6-4436-81A0-F270D4C2B363}" type="datetimeFigureOut">
              <a:rPr lang="ru-RU" smtClean="0"/>
              <a:pPr/>
              <a:t>13.05.2019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D190E8-0858-4516-A9BE-C3ABA1401E9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57044708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6000" advClick="0" advTm="6000"/>
    </mc:Choice>
    <mc:Fallback>
      <p:transition spd="slow" advClick="0" advTm="6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EE4535-0DE6-4436-81A0-F270D4C2B363}" type="datetimeFigureOut">
              <a:rPr lang="ru-RU" smtClean="0"/>
              <a:pPr/>
              <a:t>13.05.2019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D190E8-0858-4516-A9BE-C3ABA1401E9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79080032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6000" advClick="0" advTm="6000"/>
    </mc:Choice>
    <mc:Fallback>
      <p:transition spd="slow" advClick="0" advTm="6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EE4535-0DE6-4436-81A0-F270D4C2B363}" type="datetimeFigureOut">
              <a:rPr lang="ru-RU" smtClean="0"/>
              <a:pPr/>
              <a:t>13.05.2019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D190E8-0858-4516-A9BE-C3ABA1401E9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47123533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6000" advClick="0" advTm="6000"/>
    </mc:Choice>
    <mc:Fallback>
      <p:transition spd="slow" advClick="0" advTm="6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EE4535-0DE6-4436-81A0-F270D4C2B363}" type="datetimeFigureOut">
              <a:rPr lang="ru-RU" smtClean="0"/>
              <a:pPr/>
              <a:t>13.05.2019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D190E8-0858-4516-A9BE-C3ABA1401E9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97287153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6000" advClick="0" advTm="6000"/>
    </mc:Choice>
    <mc:Fallback>
      <p:transition spd="slow" advClick="0" advTm="6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EE4535-0DE6-4436-81A0-F270D4C2B363}" type="datetimeFigureOut">
              <a:rPr lang="ru-RU" smtClean="0"/>
              <a:pPr/>
              <a:t>13.05.2019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D190E8-0858-4516-A9BE-C3ABA1401E9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01580505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6000" advClick="0" advTm="6000"/>
    </mc:Choice>
    <mc:Fallback>
      <p:transition spd="slow" advClick="0" advTm="6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EE4535-0DE6-4436-81A0-F270D4C2B363}" type="datetimeFigureOut">
              <a:rPr lang="ru-RU" smtClean="0"/>
              <a:pPr/>
              <a:t>13.05.2019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D190E8-0858-4516-A9BE-C3ABA1401E9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17720560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6000" advClick="0" advTm="6000"/>
    </mc:Choice>
    <mc:Fallback>
      <p:transition spd="slow" advClick="0" advTm="6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EE4535-0DE6-4436-81A0-F270D4C2B363}" type="datetimeFigureOut">
              <a:rPr lang="ru-RU" smtClean="0"/>
              <a:pPr/>
              <a:t>13.05.2019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D190E8-0858-4516-A9BE-C3ABA1401E9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91603214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6000" advClick="0" advTm="6000"/>
    </mc:Choice>
    <mc:Fallback>
      <p:transition spd="slow" advClick="0" advTm="6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EE4535-0DE6-4436-81A0-F270D4C2B363}" type="datetimeFigureOut">
              <a:rPr lang="ru-RU" smtClean="0"/>
              <a:pPr/>
              <a:t>13.05.2019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D190E8-0858-4516-A9BE-C3ABA1401E9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7841685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6000" advClick="0" advTm="6000"/>
    </mc:Choice>
    <mc:Fallback>
      <p:transition spd="slow" advClick="0" advTm="6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EE4535-0DE6-4436-81A0-F270D4C2B363}" type="datetimeFigureOut">
              <a:rPr lang="ru-RU" smtClean="0"/>
              <a:pPr/>
              <a:t>13.05.2019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D190E8-0858-4516-A9BE-C3ABA1401E9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2865808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="" xmlns:p14="http://schemas.microsoft.com/office/powerpoint/2010/main" Requires="p14">
      <p:transition spd="slow" p14:dur="6000" advClick="0" advTm="6000"/>
    </mc:Choice>
    <mc:Fallback>
      <p:transition spd="slow" advClick="0" advTm="6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video" Target="NULL" TargetMode="External"/><Relationship Id="rId6" Type="http://schemas.openxmlformats.org/officeDocument/2006/relationships/image" Target="../media/image2.png"/><Relationship Id="rId5" Type="http://schemas.microsoft.com/office/2007/relationships/media" Target="../media/media1.mp3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jpe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gi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7" Type="http://schemas.openxmlformats.org/officeDocument/2006/relationships/image" Target="../media/image37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3" Type="http://schemas.openxmlformats.org/officeDocument/2006/relationships/image" Target="../media/image38.jpeg"/><Relationship Id="rId7" Type="http://schemas.openxmlformats.org/officeDocument/2006/relationships/image" Target="../media/image42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jpeg"/><Relationship Id="rId5" Type="http://schemas.openxmlformats.org/officeDocument/2006/relationships/image" Target="../media/image40.png"/><Relationship Id="rId4" Type="http://schemas.openxmlformats.org/officeDocument/2006/relationships/image" Target="../media/image39.png"/><Relationship Id="rId9" Type="http://schemas.openxmlformats.org/officeDocument/2006/relationships/image" Target="../media/image3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gi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gif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gi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630" y="173038"/>
            <a:ext cx="11712326" cy="6566975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6212114"/>
          </a:xfrm>
        </p:spPr>
        <p:txBody>
          <a:bodyPr>
            <a:noAutofit/>
          </a:bodyPr>
          <a:lstStyle/>
          <a:p>
            <a:r>
              <a:rPr lang="ru-RU" sz="8800" b="1" dirty="0" smtClean="0">
                <a:solidFill>
                  <a:srgbClr val="FF0000"/>
                </a:solidFill>
              </a:rPr>
              <a:t/>
            </a:r>
            <a:br>
              <a:rPr lang="ru-RU" sz="8800" b="1" dirty="0" smtClean="0">
                <a:solidFill>
                  <a:srgbClr val="FF0000"/>
                </a:solidFill>
              </a:rPr>
            </a:br>
            <a:r>
              <a:rPr lang="ru-RU" sz="8800" b="1" dirty="0">
                <a:solidFill>
                  <a:srgbClr val="FF0000"/>
                </a:solidFill>
              </a:rPr>
              <a:t/>
            </a:r>
            <a:br>
              <a:rPr lang="ru-RU" sz="8800" b="1" dirty="0">
                <a:solidFill>
                  <a:srgbClr val="FF0000"/>
                </a:solidFill>
              </a:rPr>
            </a:br>
            <a:r>
              <a:rPr lang="ru-RU" sz="8800" b="1" dirty="0" smtClean="0">
                <a:solidFill>
                  <a:srgbClr val="FF0000"/>
                </a:solidFill>
              </a:rPr>
              <a:t/>
            </a:r>
            <a:br>
              <a:rPr lang="ru-RU" sz="8800" b="1" dirty="0" smtClean="0">
                <a:solidFill>
                  <a:srgbClr val="FF0000"/>
                </a:solidFill>
              </a:rPr>
            </a:br>
            <a:r>
              <a:rPr lang="ru-RU" sz="8800" b="1" dirty="0">
                <a:solidFill>
                  <a:srgbClr val="FF0000"/>
                </a:solidFill>
              </a:rPr>
              <a:t/>
            </a:r>
            <a:br>
              <a:rPr lang="ru-RU" sz="8800" b="1" dirty="0">
                <a:solidFill>
                  <a:srgbClr val="FF0000"/>
                </a:solidFill>
              </a:rPr>
            </a:br>
            <a:r>
              <a:rPr lang="ru-RU" sz="8800" b="1" dirty="0" smtClean="0">
                <a:solidFill>
                  <a:srgbClr val="FF0000"/>
                </a:solidFill>
              </a:rPr>
              <a:t/>
            </a:r>
            <a:br>
              <a:rPr lang="ru-RU" sz="8800" b="1" dirty="0" smtClean="0">
                <a:solidFill>
                  <a:srgbClr val="FF0000"/>
                </a:solidFill>
              </a:rPr>
            </a:br>
            <a:r>
              <a:rPr lang="ru-RU" sz="8800" b="1" dirty="0" smtClean="0">
                <a:solidFill>
                  <a:schemeClr val="bg1"/>
                </a:solidFill>
              </a:rPr>
              <a:t>Журавли над войной</a:t>
            </a:r>
            <a:endParaRPr lang="ru-RU" sz="8800" b="1" dirty="0">
              <a:solidFill>
                <a:schemeClr val="bg1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Edgar_Tuniyanc_-_Pechalnaya_melodiya_(iPleer.fm)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5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416540" y="40179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83486962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6000" advClick="0" advTm="6000"/>
    </mc:Choice>
    <mc:Fallback>
      <p:transition spd="slow" advClick="0" advTm="6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6086"/>
            <a:ext cx="6160469" cy="4616245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1353800" cy="1325563"/>
          </a:xfrm>
        </p:spPr>
        <p:txBody>
          <a:bodyPr>
            <a:normAutofit/>
          </a:bodyPr>
          <a:lstStyle/>
          <a:p>
            <a:pPr algn="r"/>
            <a:r>
              <a:rPr lang="ru-RU" sz="2400" b="1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Ну, а солдаты устремились к звёздам,</a:t>
            </a:r>
            <a:br>
              <a:rPr lang="ru-RU" sz="2400" b="1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Им песен на земле уже не спеть.</a:t>
            </a:r>
            <a:r>
              <a:rPr lang="ru-RU" sz="2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sz="24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6288" y="2506662"/>
            <a:ext cx="7735712" cy="4351338"/>
          </a:xfrm>
        </p:spPr>
      </p:pic>
    </p:spTree>
    <p:extLst>
      <p:ext uri="{BB962C8B-B14F-4D97-AF65-F5344CB8AC3E}">
        <p14:creationId xmlns="" xmlns:p14="http://schemas.microsoft.com/office/powerpoint/2010/main" val="273544226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6000" advClick="0" advTm="6000"/>
    </mc:Choice>
    <mc:Fallback>
      <p:transition spd="slow" advClick="0" advTm="6000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http://img1.liveinternet.ru/images/attach/c/8/125/477/125477127_Ashampoo_Snap_20151007_16h52m08s_018_.jpg"/>
          <p:cNvPicPr/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1825624"/>
            <a:ext cx="12192000" cy="5032375"/>
          </a:xfrm>
        </p:spPr>
        <p:txBody>
          <a:bodyPr/>
          <a:lstStyle/>
          <a:p>
            <a:pPr marL="0" indent="0">
              <a:buNone/>
            </a:pPr>
            <a:endParaRPr lang="ru-RU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ru-RU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ru-RU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ru-RU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ru-RU" dirty="0" smtClean="0">
              <a:solidFill>
                <a:schemeClr val="bg1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128655" y="2790107"/>
            <a:ext cx="6151417" cy="24962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endParaRPr lang="ru-RU" dirty="0" smtClean="0">
              <a:solidFill>
                <a:srgbClr val="3B3B3A"/>
              </a:solidFill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endParaRPr lang="ru-RU" dirty="0">
              <a:solidFill>
                <a:srgbClr val="3B3B3A"/>
              </a:solidFill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endParaRPr lang="ru-RU" dirty="0" smtClean="0">
              <a:solidFill>
                <a:srgbClr val="3B3B3A"/>
              </a:solidFill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endParaRPr lang="ru-RU" sz="2400" b="1" dirty="0" smtClean="0">
              <a:solidFill>
                <a:srgbClr val="FF0000"/>
              </a:solidFill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2400" b="1" dirty="0" smtClean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Они </a:t>
            </a:r>
            <a:r>
              <a:rPr lang="ru-RU" sz="24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полили землю своей кровью,</a:t>
            </a:r>
            <a:br>
              <a:rPr lang="ru-RU" sz="24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Чтоб вновь заколосились здесь хлеба</a:t>
            </a:r>
            <a:r>
              <a:rPr lang="ru-RU" sz="20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ru-RU" sz="20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 smtClean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.</a:t>
            </a:r>
            <a:endParaRPr lang="ru-RU" sz="2000" b="1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43177153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6000" advClick="0" advTm="6000"/>
    </mc:Choice>
    <mc:Fallback>
      <p:transition spd="slow" advClick="0" advTm="6000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http://gunsua.net/books/chumak-russkij-7-62-mm-vintovochnyj-patron-istoriya-i-evolyutsiya/bojtsy-sovetskoj-pehoty-na-pozitsii-1941-g.jpg"/>
          <p:cNvPicPr/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587"/>
            <a:ext cx="12192000" cy="6822413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1825624"/>
            <a:ext cx="12192000" cy="5032375"/>
          </a:xfrm>
        </p:spPr>
        <p:txBody>
          <a:bodyPr>
            <a:normAutofit/>
          </a:bodyPr>
          <a:lstStyle/>
          <a:p>
            <a:pPr algn="r"/>
            <a:endParaRPr lang="ru-RU" dirty="0" smtClean="0"/>
          </a:p>
          <a:p>
            <a:pPr algn="r"/>
            <a:endParaRPr lang="ru-RU" dirty="0"/>
          </a:p>
          <a:p>
            <a:pPr algn="r"/>
            <a:endParaRPr lang="ru-RU" dirty="0" smtClean="0"/>
          </a:p>
          <a:p>
            <a:pPr algn="r"/>
            <a:endParaRPr lang="ru-RU" dirty="0"/>
          </a:p>
          <a:p>
            <a:pPr algn="r"/>
            <a:endParaRPr lang="ru-RU" dirty="0" smtClean="0"/>
          </a:p>
          <a:p>
            <a:pPr algn="r"/>
            <a:endParaRPr lang="ru-RU" dirty="0" smtClean="0">
              <a:solidFill>
                <a:schemeClr val="bg1"/>
              </a:solidFill>
            </a:endParaRPr>
          </a:p>
          <a:p>
            <a:pPr marL="0" indent="0" algn="r">
              <a:buNone/>
            </a:pPr>
            <a:endParaRPr lang="ru-RU" dirty="0" smtClean="0">
              <a:solidFill>
                <a:schemeClr val="bg1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400727" y="35586"/>
            <a:ext cx="2244215" cy="101090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970701" y="1005515"/>
            <a:ext cx="2283399" cy="101090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88327" y="185406"/>
            <a:ext cx="2274201" cy="1010905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3048000" y="3086471"/>
            <a:ext cx="9144000" cy="35499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endParaRPr lang="ru-RU" b="1" dirty="0" smtClean="0">
              <a:solidFill>
                <a:srgbClr val="FF0000"/>
              </a:solidFill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endParaRPr lang="ru-RU" b="1" dirty="0">
              <a:solidFill>
                <a:srgbClr val="FF0000"/>
              </a:solidFill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endParaRPr lang="ru-RU" b="1" dirty="0" smtClean="0">
              <a:solidFill>
                <a:srgbClr val="FF0000"/>
              </a:solidFill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endParaRPr lang="ru-RU" b="1" dirty="0">
              <a:solidFill>
                <a:srgbClr val="FF0000"/>
              </a:solidFill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endParaRPr lang="ru-RU" b="1" dirty="0" smtClean="0">
              <a:solidFill>
                <a:srgbClr val="FF0000"/>
              </a:solidFill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endParaRPr lang="ru-RU" b="1" dirty="0">
              <a:solidFill>
                <a:srgbClr val="FF0000"/>
              </a:solidFill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endParaRPr lang="ru-RU" b="1" dirty="0" smtClean="0">
              <a:solidFill>
                <a:srgbClr val="FF0000"/>
              </a:solidFill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endParaRPr lang="ru-RU" b="1" dirty="0">
              <a:solidFill>
                <a:srgbClr val="FF0000"/>
              </a:solidFill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endParaRPr lang="ru-RU" b="1" dirty="0" smtClean="0">
              <a:solidFill>
                <a:srgbClr val="FF0000"/>
              </a:solidFill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>
              <a:lnSpc>
                <a:spcPct val="107000"/>
              </a:lnSpc>
              <a:spcAft>
                <a:spcPts val="0"/>
              </a:spcAft>
            </a:pPr>
            <a:r>
              <a:rPr lang="ru-RU" sz="2400" b="1" dirty="0" smtClean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Чтоб </a:t>
            </a:r>
            <a:r>
              <a:rPr lang="ru-RU" sz="24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мир опять, наполнился любовью,</a:t>
            </a:r>
            <a:br>
              <a:rPr lang="ru-RU" sz="24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Чтоб в дом родной вновь не пришла беда.</a:t>
            </a:r>
            <a:endParaRPr lang="ru-RU" sz="2400" b="1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42524238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6000" advClick="0" advTm="6000"/>
    </mc:Choice>
    <mc:Fallback>
      <p:transition spd="slow" advClick="0" advTm="6000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0836" y="3893128"/>
            <a:ext cx="4613564" cy="285403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5052" y="2831234"/>
            <a:ext cx="3020075" cy="402676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3402157"/>
            <a:ext cx="4592482" cy="345584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Объект 15"/>
          <p:cNvPicPr>
            <a:picLocks noGrp="1" noChangeAspect="1"/>
          </p:cNvPicPr>
          <p:nvPr>
            <p:ph idx="1"/>
          </p:nvPr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784607" y="926481"/>
            <a:ext cx="5936673" cy="2127066"/>
          </a:xfr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36" y="2085460"/>
            <a:ext cx="2944750" cy="1936173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1878" y="179105"/>
            <a:ext cx="3216020" cy="290437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6137899" y="221673"/>
            <a:ext cx="5950862" cy="1211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24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Появится у журавлей потомство,</a:t>
            </a:r>
            <a:br>
              <a:rPr lang="ru-RU" sz="24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 скоро встанут на крыло птенцы.</a:t>
            </a:r>
            <a:br>
              <a:rPr lang="ru-RU" sz="24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 smtClean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66596416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6000" advClick="0" advTm="6000"/>
    </mc:Choice>
    <mc:Fallback>
      <p:transition spd="slow" advClick="0" advTm="6000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265"/>
            <a:ext cx="12192000" cy="6859313"/>
          </a:xfrm>
        </p:spPr>
      </p:pic>
      <p:sp>
        <p:nvSpPr>
          <p:cNvPr id="3" name="Прямоугольник 2"/>
          <p:cNvSpPr/>
          <p:nvPr/>
        </p:nvSpPr>
        <p:spPr>
          <a:xfrm>
            <a:off x="3048000" y="3086471"/>
            <a:ext cx="9144000" cy="32535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07000"/>
              </a:lnSpc>
              <a:spcAft>
                <a:spcPts val="0"/>
              </a:spcAft>
            </a:pPr>
            <a:endParaRPr lang="ru-RU" b="1" dirty="0" smtClean="0">
              <a:solidFill>
                <a:srgbClr val="FF0000"/>
              </a:solidFill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>
              <a:lnSpc>
                <a:spcPct val="107000"/>
              </a:lnSpc>
              <a:spcAft>
                <a:spcPts val="0"/>
              </a:spcAft>
            </a:pPr>
            <a:endParaRPr lang="ru-RU" b="1" dirty="0">
              <a:solidFill>
                <a:srgbClr val="FF0000"/>
              </a:solidFill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>
              <a:lnSpc>
                <a:spcPct val="107000"/>
              </a:lnSpc>
              <a:spcAft>
                <a:spcPts val="0"/>
              </a:spcAft>
            </a:pPr>
            <a:endParaRPr lang="ru-RU" b="1" dirty="0" smtClean="0">
              <a:solidFill>
                <a:srgbClr val="FF0000"/>
              </a:solidFill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>
              <a:lnSpc>
                <a:spcPct val="107000"/>
              </a:lnSpc>
              <a:spcAft>
                <a:spcPts val="0"/>
              </a:spcAft>
            </a:pPr>
            <a:endParaRPr lang="ru-RU" b="1" dirty="0">
              <a:solidFill>
                <a:srgbClr val="FF0000"/>
              </a:solidFill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>
              <a:lnSpc>
                <a:spcPct val="107000"/>
              </a:lnSpc>
              <a:spcAft>
                <a:spcPts val="0"/>
              </a:spcAft>
            </a:pPr>
            <a:endParaRPr lang="ru-RU" b="1" dirty="0" smtClean="0">
              <a:solidFill>
                <a:srgbClr val="FF0000"/>
              </a:solidFill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>
              <a:lnSpc>
                <a:spcPct val="107000"/>
              </a:lnSpc>
              <a:spcAft>
                <a:spcPts val="0"/>
              </a:spcAft>
            </a:pPr>
            <a:endParaRPr lang="ru-RU" b="1" dirty="0">
              <a:solidFill>
                <a:srgbClr val="FF0000"/>
              </a:solidFill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>
              <a:lnSpc>
                <a:spcPct val="107000"/>
              </a:lnSpc>
              <a:spcAft>
                <a:spcPts val="0"/>
              </a:spcAft>
            </a:pPr>
            <a:endParaRPr lang="ru-RU" b="1" dirty="0" smtClean="0">
              <a:solidFill>
                <a:srgbClr val="FF0000"/>
              </a:solidFill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>
              <a:lnSpc>
                <a:spcPct val="107000"/>
              </a:lnSpc>
              <a:spcAft>
                <a:spcPts val="0"/>
              </a:spcAft>
            </a:pPr>
            <a:endParaRPr lang="ru-RU" b="1" dirty="0">
              <a:solidFill>
                <a:srgbClr val="FF0000"/>
              </a:solidFill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>
              <a:lnSpc>
                <a:spcPct val="107000"/>
              </a:lnSpc>
              <a:spcAft>
                <a:spcPts val="0"/>
              </a:spcAft>
            </a:pPr>
            <a:r>
              <a:rPr lang="ru-RU" sz="2400" b="1" dirty="0" smtClean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Но </a:t>
            </a:r>
            <a:r>
              <a:rPr lang="ru-RU" sz="24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не для всех сегодня светит солнце,</a:t>
            </a:r>
            <a:br>
              <a:rPr lang="ru-RU" sz="24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 не обнимут сыновей отцы</a:t>
            </a:r>
            <a:r>
              <a:rPr lang="ru-RU" dirty="0">
                <a:solidFill>
                  <a:srgbClr val="3B3B3A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9670177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6000" advClick="0" advTm="6000"/>
    </mc:Choice>
    <mc:Fallback>
      <p:transition spd="slow" advClick="0" advTm="6000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</p:spPr>
      </p:pic>
      <p:sp>
        <p:nvSpPr>
          <p:cNvPr id="3" name="Прямоугольник 2"/>
          <p:cNvSpPr/>
          <p:nvPr/>
        </p:nvSpPr>
        <p:spPr>
          <a:xfrm>
            <a:off x="6400800" y="2641926"/>
            <a:ext cx="5791199" cy="2048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endParaRPr lang="ru-RU" sz="2400" b="1" dirty="0" smtClean="0">
              <a:solidFill>
                <a:srgbClr val="FF0000"/>
              </a:solidFill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endParaRPr lang="ru-RU" sz="2400" b="1" dirty="0">
              <a:solidFill>
                <a:srgbClr val="FF0000"/>
              </a:solidFill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2400" b="1" dirty="0" smtClean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Не </a:t>
            </a:r>
            <a:r>
              <a:rPr lang="ru-RU" sz="2400" b="1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рвутся в поле мины и снаряды,</a:t>
            </a:r>
            <a:br>
              <a:rPr lang="ru-RU" sz="2400" b="1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Развеял ветер смертоносный дым.</a:t>
            </a:r>
            <a:br>
              <a:rPr lang="ru-RU" sz="2400" b="1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 smtClean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54370204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6000" advClick="0" advTm="6000"/>
    </mc:Choice>
    <mc:Fallback>
      <p:transition spd="slow" advClick="0" advTm="6000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226" y="162232"/>
            <a:ext cx="11710219" cy="6423001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3" name="Прямоугольник 2"/>
          <p:cNvSpPr/>
          <p:nvPr/>
        </p:nvSpPr>
        <p:spPr>
          <a:xfrm>
            <a:off x="3048000" y="3086471"/>
            <a:ext cx="6096000" cy="3253711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endParaRPr lang="ru-RU" sz="2400" b="1" dirty="0" smtClean="0">
              <a:solidFill>
                <a:schemeClr val="bg1"/>
              </a:solidFill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endParaRPr lang="ru-RU" sz="2400" b="1" dirty="0">
              <a:solidFill>
                <a:schemeClr val="bg1"/>
              </a:solidFill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endParaRPr lang="ru-RU" sz="2400" b="1" dirty="0" smtClean="0">
              <a:solidFill>
                <a:schemeClr val="bg1"/>
              </a:solidFill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endParaRPr lang="ru-RU" sz="2400" b="1" dirty="0">
              <a:solidFill>
                <a:schemeClr val="bg1"/>
              </a:solidFill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endParaRPr lang="ru-RU" sz="2400" b="1" dirty="0" smtClean="0">
              <a:solidFill>
                <a:schemeClr val="bg1"/>
              </a:solidFill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endParaRPr lang="ru-RU" sz="2400" b="1" dirty="0">
              <a:solidFill>
                <a:schemeClr val="bg1"/>
              </a:solidFill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2400" b="1" dirty="0" smtClean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Уходят </a:t>
            </a:r>
            <a:r>
              <a:rPr lang="ru-RU" sz="2400" b="1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 вечность павшие солдаты,</a:t>
            </a:r>
            <a:br>
              <a:rPr lang="ru-RU" sz="2400" b="1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Растаял в небе журавлиный клин.</a:t>
            </a:r>
            <a:endParaRPr lang="ru-RU" sz="2400" b="1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54629246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6000" advClick="0" advTm="6000"/>
    </mc:Choice>
    <mc:Fallback>
      <p:transition spd="slow" advClick="0" advTm="6000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780741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7546" y="1825624"/>
            <a:ext cx="11026254" cy="5032375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>
              <a:solidFill>
                <a:srgbClr val="C00000"/>
              </a:solidFill>
            </a:endParaRPr>
          </a:p>
          <a:p>
            <a:endParaRPr lang="ru-RU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282745">
            <a:off x="5432634" y="-188673"/>
            <a:ext cx="7328848" cy="220297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54203360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6000" advClick="0" advTm="6000"/>
    </mc:Choice>
    <mc:Fallback>
      <p:transition spd="slow" advClick="0" advTm="6000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"/>
            <a:ext cx="12192000" cy="6731410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825624"/>
            <a:ext cx="11353800" cy="5032375"/>
          </a:xfrm>
        </p:spPr>
        <p:txBody>
          <a:bodyPr>
            <a:normAutofit/>
          </a:bodyPr>
          <a:lstStyle/>
          <a:p>
            <a:pPr marL="0" indent="0" algn="r">
              <a:buNone/>
            </a:pPr>
            <a:endParaRPr lang="ru-RU" dirty="0" smtClean="0">
              <a:solidFill>
                <a:srgbClr val="C00000"/>
              </a:solidFill>
            </a:endParaRPr>
          </a:p>
          <a:p>
            <a:pPr marL="0" indent="0" algn="r">
              <a:buNone/>
            </a:pPr>
            <a:endParaRPr lang="ru-RU" dirty="0">
              <a:solidFill>
                <a:srgbClr val="C00000"/>
              </a:solidFill>
            </a:endParaRPr>
          </a:p>
          <a:p>
            <a:pPr marL="0" indent="0" algn="r">
              <a:buNone/>
            </a:pPr>
            <a:endParaRPr lang="ru-RU" dirty="0" smtClean="0">
              <a:solidFill>
                <a:srgbClr val="C00000"/>
              </a:solidFill>
            </a:endParaRPr>
          </a:p>
          <a:p>
            <a:pPr marL="0" indent="0" algn="r">
              <a:buNone/>
            </a:pPr>
            <a:endParaRPr lang="ru-RU" dirty="0">
              <a:solidFill>
                <a:srgbClr val="C00000"/>
              </a:solidFill>
            </a:endParaRPr>
          </a:p>
          <a:p>
            <a:pPr marL="0" indent="0" algn="r">
              <a:buNone/>
            </a:pPr>
            <a:endParaRPr lang="ru-RU" dirty="0" smtClean="0">
              <a:solidFill>
                <a:srgbClr val="C00000"/>
              </a:solidFill>
            </a:endParaRPr>
          </a:p>
          <a:p>
            <a:pPr marL="0" indent="0" algn="r">
              <a:buNone/>
            </a:pPr>
            <a:endParaRPr lang="ru-RU" dirty="0">
              <a:solidFill>
                <a:srgbClr val="C00000"/>
              </a:solidFill>
            </a:endParaRPr>
          </a:p>
          <a:p>
            <a:pPr marL="0" indent="0" algn="ctr">
              <a:buNone/>
            </a:pPr>
            <a:r>
              <a:rPr lang="ru-RU" sz="2400" b="1" dirty="0" smtClean="0">
                <a:solidFill>
                  <a:srgbClr val="C00000"/>
                </a:solidFill>
              </a:rPr>
              <a:t>                         Пусть </a:t>
            </a:r>
            <a:r>
              <a:rPr lang="ru-RU" sz="2400" b="1" dirty="0">
                <a:solidFill>
                  <a:srgbClr val="C00000"/>
                </a:solidFill>
              </a:rPr>
              <a:t>летит от края и до края</a:t>
            </a:r>
          </a:p>
          <a:p>
            <a:pPr marL="0" indent="0" algn="ctr">
              <a:buNone/>
            </a:pPr>
            <a:r>
              <a:rPr lang="ru-RU" sz="2400" b="1" dirty="0" smtClean="0">
                <a:solidFill>
                  <a:srgbClr val="C00000"/>
                </a:solidFill>
              </a:rPr>
              <a:t>                        Журавль </a:t>
            </a:r>
            <a:r>
              <a:rPr lang="ru-RU" sz="2400" b="1" dirty="0">
                <a:solidFill>
                  <a:srgbClr val="C00000"/>
                </a:solidFill>
              </a:rPr>
              <a:t>мира – белое крыло</a:t>
            </a:r>
          </a:p>
          <a:p>
            <a:pPr marL="0" indent="0" algn="r">
              <a:buNone/>
            </a:pPr>
            <a:r>
              <a:rPr lang="ru-RU" dirty="0" smtClean="0">
                <a:solidFill>
                  <a:srgbClr val="C00000"/>
                </a:solidFill>
              </a:rPr>
              <a:t>   </a:t>
            </a:r>
            <a:endParaRPr lang="ru-RU" dirty="0">
              <a:solidFill>
                <a:srgbClr val="C00000"/>
              </a:solidFill>
            </a:endParaRPr>
          </a:p>
          <a:p>
            <a:pPr marL="0" indent="0" algn="r">
              <a:buNone/>
            </a:pPr>
            <a:r>
              <a:rPr lang="ru-RU" dirty="0" smtClean="0">
                <a:solidFill>
                  <a:srgbClr val="C00000"/>
                </a:solidFill>
              </a:rPr>
              <a:t> </a:t>
            </a:r>
            <a:endParaRPr lang="ru-RU" dirty="0">
              <a:solidFill>
                <a:srgbClr val="C0000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5282" y="323443"/>
            <a:ext cx="3330159" cy="187310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562" y="1732370"/>
            <a:ext cx="3330159" cy="187310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073" y="4456448"/>
            <a:ext cx="3330159" cy="187310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9743" y="2654167"/>
            <a:ext cx="3330159" cy="187310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3641" y="229470"/>
            <a:ext cx="3330159" cy="187310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86536830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6000" advClick="0" advTm="6000"/>
    </mc:Choice>
    <mc:Fallback>
      <p:transition spd="slow" advClick="0" advTm="6000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2211" y="-219727"/>
            <a:ext cx="8189789" cy="382083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07886" flipH="1">
            <a:off x="1041121" y="3630021"/>
            <a:ext cx="4519205" cy="185257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82614" flipH="1">
            <a:off x="285742" y="2062165"/>
            <a:ext cx="4643721" cy="1354814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048000" y="3230985"/>
            <a:ext cx="888076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2400" b="1" dirty="0">
                <a:solidFill>
                  <a:schemeClr val="bg1"/>
                </a:solidFill>
              </a:rPr>
              <a:t>Черной силы тучи разгоняя</a:t>
            </a:r>
          </a:p>
          <a:p>
            <a:pPr algn="r"/>
            <a:r>
              <a:rPr lang="ru-RU" sz="2400" b="1" dirty="0">
                <a:solidFill>
                  <a:schemeClr val="bg1"/>
                </a:solidFill>
              </a:rPr>
              <a:t>Принесет надежду и добро.</a:t>
            </a:r>
          </a:p>
        </p:txBody>
      </p:sp>
    </p:spTree>
    <p:extLst>
      <p:ext uri="{BB962C8B-B14F-4D97-AF65-F5344CB8AC3E}">
        <p14:creationId xmlns="" xmlns:p14="http://schemas.microsoft.com/office/powerpoint/2010/main" val="408020911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6000" advClick="0" advTm="6000"/>
    </mc:Choice>
    <mc:Fallback>
      <p:transition spd="slow" advClick="0" advTm="6000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0909"/>
            <a:ext cx="11887200" cy="6617091"/>
          </a:xfrm>
        </p:spPr>
      </p:pic>
    </p:spTree>
    <p:extLst>
      <p:ext uri="{BB962C8B-B14F-4D97-AF65-F5344CB8AC3E}">
        <p14:creationId xmlns="" xmlns:p14="http://schemas.microsoft.com/office/powerpoint/2010/main" val="187787858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6000" advClick="0" advTm="6000"/>
    </mc:Choice>
    <mc:Fallback>
      <p:transition spd="slow" advClick="0" advTm="6000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61" y="167094"/>
            <a:ext cx="6988877" cy="381476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61" y="3716441"/>
            <a:ext cx="5410200" cy="304323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836721">
            <a:off x="2974665" y="3454689"/>
            <a:ext cx="4555884" cy="279427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5819" y="2861896"/>
            <a:ext cx="5227320" cy="389486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37066">
            <a:off x="5148101" y="420138"/>
            <a:ext cx="6742492" cy="288644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Прямоугольник 8"/>
          <p:cNvSpPr/>
          <p:nvPr/>
        </p:nvSpPr>
        <p:spPr>
          <a:xfrm>
            <a:off x="332509" y="164177"/>
            <a:ext cx="8811491" cy="8826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24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Чтоб спокойно улыбались дети</a:t>
            </a:r>
            <a:endParaRPr lang="ru-RU" sz="2400" b="1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24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 окна не летел войны огонь</a:t>
            </a:r>
            <a:endParaRPr lang="ru-RU" sz="2400" b="1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189834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6000" advClick="0" advTm="6000"/>
    </mc:Choice>
    <mc:Fallback>
      <p:transition spd="slow" advClick="0" advTm="6000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Объект 11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 flipV="1">
            <a:off x="8930932" y="620279"/>
            <a:ext cx="2356432" cy="124980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9246" y="890046"/>
            <a:ext cx="2366896" cy="159492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236" y="3978739"/>
            <a:ext cx="3909618" cy="253401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3917" y="3686044"/>
            <a:ext cx="2562225" cy="298132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9654" y="3502672"/>
            <a:ext cx="3574164" cy="307378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966" y="1150373"/>
            <a:ext cx="3330159" cy="1873108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3048000" y="2790107"/>
            <a:ext cx="6096000" cy="882678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b="1" dirty="0" smtClean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smtClean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2400" b="1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сердца озлобленные эти</a:t>
            </a:r>
            <a:endParaRPr lang="ru-RU" sz="2400" b="1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2400" b="1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Я прошу: «Своим крылом закрой</a:t>
            </a:r>
            <a:r>
              <a:rPr lang="ru-RU" dirty="0">
                <a:solidFill>
                  <a:srgbClr val="3B3B3A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!»</a:t>
            </a:r>
            <a:endParaRPr lang="ru-RU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10065891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6000" advClick="0" advTm="6000"/>
    </mc:Choice>
    <mc:Fallback>
      <p:transition spd="slow" advClick="0" advTm="6000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3929" y="3402802"/>
            <a:ext cx="4404360" cy="330327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0" y="155844"/>
            <a:ext cx="4604530" cy="3069687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479" y="296449"/>
            <a:ext cx="3223377" cy="4548878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7616" y="296449"/>
            <a:ext cx="3308905" cy="4603693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3" name="Прямоугольник 2"/>
          <p:cNvSpPr/>
          <p:nvPr/>
        </p:nvSpPr>
        <p:spPr>
          <a:xfrm>
            <a:off x="6317674" y="2641926"/>
            <a:ext cx="5874326" cy="43402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endParaRPr lang="ru-RU" dirty="0" smtClean="0">
              <a:solidFill>
                <a:srgbClr val="3B3B3A"/>
              </a:solidFill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endParaRPr lang="ru-RU" dirty="0">
              <a:solidFill>
                <a:srgbClr val="3B3B3A"/>
              </a:solidFill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endParaRPr lang="ru-RU" dirty="0" smtClean="0">
              <a:solidFill>
                <a:srgbClr val="3B3B3A"/>
              </a:solidFill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endParaRPr lang="ru-RU" dirty="0">
              <a:solidFill>
                <a:srgbClr val="3B3B3A"/>
              </a:solidFill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endParaRPr lang="ru-RU" dirty="0" smtClean="0">
              <a:solidFill>
                <a:srgbClr val="3B3B3A"/>
              </a:solidFill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endParaRPr lang="ru-RU" dirty="0">
              <a:solidFill>
                <a:srgbClr val="3B3B3A"/>
              </a:solidFill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endParaRPr lang="ru-RU" dirty="0" smtClean="0">
              <a:solidFill>
                <a:srgbClr val="3B3B3A"/>
              </a:solidFill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endParaRPr lang="ru-RU" dirty="0">
              <a:solidFill>
                <a:srgbClr val="3B3B3A"/>
              </a:solidFill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2400" b="1" dirty="0" smtClean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Плачет </a:t>
            </a:r>
            <a:r>
              <a:rPr lang="ru-RU" sz="24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мать, над сыном причитая,</a:t>
            </a:r>
            <a:endParaRPr lang="ru-RU" sz="2400" b="1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24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 молитвы той слова слышны</a:t>
            </a:r>
            <a:endParaRPr lang="ru-RU" sz="2400" b="1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24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Мать – Россия, родина святая,</a:t>
            </a:r>
            <a:endParaRPr lang="ru-RU" sz="2400" b="1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24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Пусть не будет на Земле войны!</a:t>
            </a:r>
            <a:endParaRPr lang="ru-RU" sz="2400" b="1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dirty="0">
                <a:solidFill>
                  <a:srgbClr val="3B3B3A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36662513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6000" advClick="0" advTm="6000"/>
    </mc:Choice>
    <mc:Fallback>
      <p:transition spd="slow" advClick="0" advTm="6000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42570"/>
            <a:ext cx="10515600" cy="1325563"/>
          </a:xfrm>
        </p:spPr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" y="0"/>
            <a:ext cx="12024360" cy="6933112"/>
          </a:xfrm>
        </p:spPr>
      </p:pic>
    </p:spTree>
    <p:extLst>
      <p:ext uri="{BB962C8B-B14F-4D97-AF65-F5344CB8AC3E}">
        <p14:creationId xmlns="" xmlns:p14="http://schemas.microsoft.com/office/powerpoint/2010/main" val="145602146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6000" advClick="0" advTm="6000"/>
    </mc:Choice>
    <mc:Fallback>
      <p:transition spd="slow" advClick="0" advTm="6000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458" y="365125"/>
            <a:ext cx="11592232" cy="6182481"/>
          </a:xfr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0735" y="2416009"/>
            <a:ext cx="4984955" cy="415047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81102735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6000" advClick="0" advTm="6000"/>
    </mc:Choice>
    <mc:Fallback>
      <p:transition spd="slow" advClick="0" advTm="6000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ru-RU" sz="8800" b="1" dirty="0">
              <a:solidFill>
                <a:srgbClr val="FF0000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93433"/>
            <a:ext cx="5996165" cy="2803207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71289077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6000" advClick="0" advTm="6000"/>
    </mc:Choice>
    <mc:Fallback>
      <p:transition spd="slow" advClick="0" advTm="6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C:\Users\Admin\Desktop\jbnnfaic9dclij.jpg"/>
          <p:cNvPicPr/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09600" y="0"/>
            <a:ext cx="11582400" cy="6858000"/>
          </a:xfrm>
          <a:noFill/>
        </p:spPr>
        <p:txBody>
          <a:bodyPr>
            <a:normAutofit/>
          </a:bodyPr>
          <a:lstStyle/>
          <a:p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Выражаю  благодарность авторам фото, взятым из интернета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ru-RU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тихотворение «Журавли над войной» Сергея Акулова;</a:t>
            </a:r>
          </a:p>
          <a:p>
            <a:pPr marL="0" indent="0">
              <a:buNone/>
            </a:pPr>
            <a:r>
              <a:rPr lang="ru-RU" sz="200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Музыка </a:t>
            </a:r>
            <a:r>
              <a:rPr lang="en-US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Edgar_</a:t>
            </a:r>
            <a:r>
              <a:rPr lang="en-US" sz="20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Tuniyanc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_-_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Pechalnaya_melodiya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_(iPleer.fm</a:t>
            </a:r>
            <a:r>
              <a:rPr lang="en-US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ru-RU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20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20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20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20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Презентацию для праздника «Читают дети о войне»</a:t>
            </a:r>
          </a:p>
          <a:p>
            <a:pPr marL="0" indent="0">
              <a:buNone/>
            </a:pPr>
            <a:r>
              <a:rPr lang="ru-RU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подготовила Кулешова Людмила Григорьевна,</a:t>
            </a:r>
          </a:p>
          <a:p>
            <a:pPr marL="0" indent="0">
              <a:buNone/>
            </a:pPr>
            <a:r>
              <a:rPr lang="ru-RU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учитель </a:t>
            </a:r>
            <a:r>
              <a:rPr lang="en-US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ru-RU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категории МБОУ ОСОШ №6</a:t>
            </a:r>
          </a:p>
          <a:p>
            <a:pPr marL="0" indent="0">
              <a:buNone/>
            </a:pPr>
            <a:r>
              <a:rPr lang="ru-RU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имени В. А. </a:t>
            </a:r>
            <a:r>
              <a:rPr lang="ru-RU" sz="20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Сулёва</a:t>
            </a:r>
            <a:r>
              <a:rPr lang="ru-RU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indent="0">
              <a:buNone/>
            </a:pPr>
            <a:r>
              <a:rPr lang="ru-RU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х. Объединённого Егорлыкского района</a:t>
            </a:r>
          </a:p>
          <a:p>
            <a:pPr marL="0" indent="0">
              <a:buNone/>
            </a:pPr>
            <a:r>
              <a:rPr lang="ru-RU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Ростовской области</a:t>
            </a:r>
          </a:p>
          <a:p>
            <a:pPr marL="0" indent="0">
              <a:buNone/>
            </a:pPr>
            <a:endParaRPr lang="ru-RU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2241870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6000" advClick="0" advTm="6000"/>
    </mc:Choice>
    <mc:Fallback>
      <p:transition spd="slow" advClick="0" advTm="6000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http://respek.info/postimageswatermark/625/9_full.jpg"/>
          <p:cNvPicPr/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199" y="1825625"/>
            <a:ext cx="11492345" cy="4351338"/>
          </a:xfrm>
        </p:spPr>
        <p:txBody>
          <a:bodyPr>
            <a:normAutofit/>
          </a:bodyPr>
          <a:lstStyle/>
          <a:p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149" y="346061"/>
            <a:ext cx="11909851" cy="3683104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 rot="10800000" flipV="1">
            <a:off x="6857999" y="4971615"/>
            <a:ext cx="5181599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24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Вспахали поле взрывами снаряды,</a:t>
            </a:r>
            <a:br>
              <a:rPr lang="ru-RU" sz="24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4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Над полем в небе журавлиный клин.</a:t>
            </a:r>
          </a:p>
          <a:p>
            <a:pPr algn="ctr">
              <a:spcAft>
                <a:spcPts val="0"/>
              </a:spcAft>
            </a:pPr>
            <a:r>
              <a:rPr lang="ru-RU" sz="2000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ru-RU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6604076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6000" advClick="0" advTm="6000"/>
    </mc:Choice>
    <mc:Fallback>
      <p:transition spd="slow" advClick="0" advTm="6000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646"/>
            <a:ext cx="12191999" cy="679235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33309" y="0"/>
            <a:ext cx="5458691" cy="6176963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endParaRPr lang="ru-RU" dirty="0" smtClean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dirty="0" smtClean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dirty="0" smtClean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dirty="0" smtClean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dirty="0" smtClean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dirty="0" smtClean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2400" b="1" dirty="0" smtClean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Лежат </a:t>
            </a:r>
            <a:r>
              <a:rPr lang="ru-RU" sz="24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 поле павшие солдаты,</a:t>
            </a:r>
            <a:br>
              <a:rPr lang="ru-RU" sz="24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4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Сейчас над ними Бог лишь властелин.</a:t>
            </a:r>
          </a:p>
          <a:p>
            <a:endParaRPr lang="ru-RU" dirty="0" smtClean="0">
              <a:solidFill>
                <a:srgbClr val="FF0000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173" y="2119473"/>
            <a:ext cx="6429375" cy="85725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3224888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6000" advClick="0" advTm="6000"/>
    </mc:Choice>
    <mc:Fallback>
      <p:transition spd="slow" advClick="0" advTm="6000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" y="137160"/>
            <a:ext cx="11765280" cy="6553199"/>
          </a:xfrm>
        </p:spPr>
      </p:pic>
      <p:sp>
        <p:nvSpPr>
          <p:cNvPr id="3" name="Прямоугольник 2"/>
          <p:cNvSpPr/>
          <p:nvPr/>
        </p:nvSpPr>
        <p:spPr>
          <a:xfrm rot="10800000" flipV="1">
            <a:off x="6317673" y="3693319"/>
            <a:ext cx="5691447" cy="31879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07000"/>
              </a:lnSpc>
              <a:spcAft>
                <a:spcPts val="0"/>
              </a:spcAft>
              <a:tabLst>
                <a:tab pos="457200" algn="l"/>
              </a:tabLst>
            </a:pPr>
            <a:endParaRPr lang="ru-RU" sz="2000" dirty="0" smtClean="0">
              <a:solidFill>
                <a:srgbClr val="FF0000"/>
              </a:solidFill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>
              <a:lnSpc>
                <a:spcPct val="107000"/>
              </a:lnSpc>
              <a:spcAft>
                <a:spcPts val="0"/>
              </a:spcAft>
              <a:tabLst>
                <a:tab pos="457200" algn="l"/>
              </a:tabLst>
            </a:pPr>
            <a:endParaRPr lang="ru-RU" sz="2000" dirty="0">
              <a:solidFill>
                <a:srgbClr val="FF0000"/>
              </a:solidFill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>
              <a:lnSpc>
                <a:spcPct val="107000"/>
              </a:lnSpc>
              <a:spcAft>
                <a:spcPts val="0"/>
              </a:spcAft>
              <a:tabLst>
                <a:tab pos="457200" algn="l"/>
              </a:tabLst>
            </a:pPr>
            <a:endParaRPr lang="ru-RU" sz="2000" dirty="0" smtClean="0">
              <a:solidFill>
                <a:srgbClr val="FF0000"/>
              </a:solidFill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>
              <a:lnSpc>
                <a:spcPct val="107000"/>
              </a:lnSpc>
              <a:spcAft>
                <a:spcPts val="0"/>
              </a:spcAft>
              <a:tabLst>
                <a:tab pos="457200" algn="l"/>
              </a:tabLst>
            </a:pPr>
            <a:endParaRPr lang="ru-RU" sz="2000" dirty="0">
              <a:solidFill>
                <a:srgbClr val="FF0000"/>
              </a:solidFill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>
              <a:lnSpc>
                <a:spcPct val="107000"/>
              </a:lnSpc>
              <a:spcAft>
                <a:spcPts val="0"/>
              </a:spcAft>
              <a:tabLst>
                <a:tab pos="457200" algn="l"/>
              </a:tabLst>
            </a:pPr>
            <a:endParaRPr lang="ru-RU" sz="2000" dirty="0" smtClean="0">
              <a:solidFill>
                <a:srgbClr val="FF0000"/>
              </a:solidFill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>
              <a:lnSpc>
                <a:spcPct val="107000"/>
              </a:lnSpc>
              <a:spcAft>
                <a:spcPts val="0"/>
              </a:spcAft>
              <a:tabLst>
                <a:tab pos="457200" algn="l"/>
              </a:tabLst>
            </a:pPr>
            <a:r>
              <a:rPr lang="ru-RU" sz="2400" b="1" dirty="0" smtClean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 </a:t>
            </a:r>
            <a:r>
              <a:rPr lang="ru-RU" sz="24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журавли курлычут песню в небе,</a:t>
            </a:r>
            <a:br>
              <a:rPr lang="ru-RU" sz="24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 чужбины возвращаются домой.</a:t>
            </a:r>
            <a:br>
              <a:rPr lang="ru-RU" sz="24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000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ru-RU" sz="2000" dirty="0">
                <a:solidFill>
                  <a:srgbClr val="3B3B3A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26915025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6000" advClick="0" advTm="6000"/>
    </mc:Choice>
    <mc:Fallback>
      <p:transition spd="slow" advClick="0" advTm="6000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" y="186690"/>
            <a:ext cx="11841480" cy="6549390"/>
          </a:xfrm>
        </p:spPr>
      </p:pic>
      <p:sp>
        <p:nvSpPr>
          <p:cNvPr id="3" name="Прямоугольник 2"/>
          <p:cNvSpPr/>
          <p:nvPr/>
        </p:nvSpPr>
        <p:spPr>
          <a:xfrm>
            <a:off x="5680364" y="2938289"/>
            <a:ext cx="6328755" cy="39451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07000"/>
              </a:lnSpc>
              <a:spcAft>
                <a:spcPts val="0"/>
              </a:spcAft>
              <a:tabLst>
                <a:tab pos="457200" algn="l"/>
              </a:tabLst>
            </a:pPr>
            <a:endParaRPr lang="ru-RU" dirty="0" smtClean="0">
              <a:solidFill>
                <a:srgbClr val="FF0000"/>
              </a:solidFill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>
              <a:lnSpc>
                <a:spcPct val="107000"/>
              </a:lnSpc>
              <a:spcAft>
                <a:spcPts val="0"/>
              </a:spcAft>
              <a:tabLst>
                <a:tab pos="457200" algn="l"/>
              </a:tabLst>
            </a:pPr>
            <a:endParaRPr lang="ru-RU" dirty="0">
              <a:solidFill>
                <a:srgbClr val="FF0000"/>
              </a:solidFill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>
              <a:lnSpc>
                <a:spcPct val="107000"/>
              </a:lnSpc>
              <a:spcAft>
                <a:spcPts val="0"/>
              </a:spcAft>
              <a:tabLst>
                <a:tab pos="457200" algn="l"/>
              </a:tabLst>
            </a:pPr>
            <a:endParaRPr lang="ru-RU" dirty="0" smtClean="0">
              <a:solidFill>
                <a:srgbClr val="FF0000"/>
              </a:solidFill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>
              <a:lnSpc>
                <a:spcPct val="107000"/>
              </a:lnSpc>
              <a:spcAft>
                <a:spcPts val="0"/>
              </a:spcAft>
              <a:tabLst>
                <a:tab pos="457200" algn="l"/>
              </a:tabLst>
            </a:pPr>
            <a:endParaRPr lang="ru-RU" dirty="0">
              <a:solidFill>
                <a:srgbClr val="FF0000"/>
              </a:solidFill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>
              <a:lnSpc>
                <a:spcPct val="107000"/>
              </a:lnSpc>
              <a:spcAft>
                <a:spcPts val="0"/>
              </a:spcAft>
              <a:tabLst>
                <a:tab pos="457200" algn="l"/>
              </a:tabLst>
            </a:pPr>
            <a:endParaRPr lang="ru-RU" dirty="0" smtClean="0">
              <a:solidFill>
                <a:srgbClr val="FF0000"/>
              </a:solidFill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>
              <a:lnSpc>
                <a:spcPct val="107000"/>
              </a:lnSpc>
              <a:spcAft>
                <a:spcPts val="0"/>
              </a:spcAft>
              <a:tabLst>
                <a:tab pos="457200" algn="l"/>
              </a:tabLst>
            </a:pPr>
            <a:endParaRPr lang="ru-RU" dirty="0">
              <a:solidFill>
                <a:srgbClr val="FF0000"/>
              </a:solidFill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>
              <a:lnSpc>
                <a:spcPct val="107000"/>
              </a:lnSpc>
              <a:spcAft>
                <a:spcPts val="0"/>
              </a:spcAft>
              <a:tabLst>
                <a:tab pos="457200" algn="l"/>
              </a:tabLst>
            </a:pPr>
            <a:endParaRPr lang="ru-RU" dirty="0" smtClean="0">
              <a:solidFill>
                <a:srgbClr val="FF0000"/>
              </a:solidFill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>
              <a:lnSpc>
                <a:spcPct val="107000"/>
              </a:lnSpc>
              <a:spcAft>
                <a:spcPts val="0"/>
              </a:spcAft>
              <a:tabLst>
                <a:tab pos="457200" algn="l"/>
              </a:tabLst>
            </a:pPr>
            <a:endParaRPr lang="ru-RU" dirty="0">
              <a:solidFill>
                <a:srgbClr val="FF0000"/>
              </a:solidFill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>
              <a:lnSpc>
                <a:spcPct val="107000"/>
              </a:lnSpc>
              <a:spcAft>
                <a:spcPts val="0"/>
              </a:spcAft>
              <a:tabLst>
                <a:tab pos="457200" algn="l"/>
              </a:tabLst>
            </a:pPr>
            <a:endParaRPr lang="ru-RU" dirty="0" smtClean="0">
              <a:solidFill>
                <a:srgbClr val="FF0000"/>
              </a:solidFill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>
              <a:lnSpc>
                <a:spcPct val="107000"/>
              </a:lnSpc>
              <a:spcAft>
                <a:spcPts val="0"/>
              </a:spcAft>
              <a:tabLst>
                <a:tab pos="457200" algn="l"/>
              </a:tabLst>
            </a:pPr>
            <a:r>
              <a:rPr lang="ru-RU" sz="2400" b="1" dirty="0" smtClean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 </a:t>
            </a:r>
            <a:r>
              <a:rPr lang="ru-RU" sz="2400" b="1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Души павших, при последнем вздохе,</a:t>
            </a:r>
            <a:br>
              <a:rPr lang="ru-RU" sz="2400" b="1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Спешат на небо, к Богу в дом родной.</a:t>
            </a:r>
            <a:endParaRPr lang="ru-RU" sz="2400" b="1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ru-RU" sz="2400" b="1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sz="2400" b="1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38697900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6000" advClick="0" advTm="6000"/>
    </mc:Choice>
    <mc:Fallback>
      <p:transition spd="slow" advClick="0" advTm="6000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5534" y="0"/>
            <a:ext cx="11258266" cy="6176963"/>
          </a:xfrm>
        </p:spPr>
        <p:txBody>
          <a:bodyPr/>
          <a:lstStyle/>
          <a:p>
            <a:pPr marL="0" indent="0">
              <a:buNone/>
            </a:pP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61391">
            <a:off x="1370872" y="-168275"/>
            <a:ext cx="12096466" cy="4053386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6677891" y="2790107"/>
            <a:ext cx="5195454" cy="384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r">
              <a:lnSpc>
                <a:spcPct val="107000"/>
              </a:lnSpc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endParaRPr lang="ru-RU" dirty="0" smtClean="0">
              <a:solidFill>
                <a:srgbClr val="3B3B3A"/>
              </a:solidFill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r">
              <a:lnSpc>
                <a:spcPct val="107000"/>
              </a:lnSpc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endParaRPr lang="ru-RU" dirty="0">
              <a:solidFill>
                <a:srgbClr val="3B3B3A"/>
              </a:solidFill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r">
              <a:lnSpc>
                <a:spcPct val="107000"/>
              </a:lnSpc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endParaRPr lang="ru-RU" dirty="0" smtClean="0">
              <a:solidFill>
                <a:srgbClr val="3B3B3A"/>
              </a:solidFill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r">
              <a:lnSpc>
                <a:spcPct val="107000"/>
              </a:lnSpc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endParaRPr lang="ru-RU" dirty="0">
              <a:solidFill>
                <a:srgbClr val="3B3B3A"/>
              </a:solidFill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r">
              <a:lnSpc>
                <a:spcPct val="107000"/>
              </a:lnSpc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endParaRPr lang="ru-RU" dirty="0" smtClean="0">
              <a:solidFill>
                <a:srgbClr val="3B3B3A"/>
              </a:solidFill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r">
              <a:lnSpc>
                <a:spcPct val="107000"/>
              </a:lnSpc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endParaRPr lang="ru-RU" dirty="0">
              <a:solidFill>
                <a:srgbClr val="3B3B3A"/>
              </a:solidFill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r">
              <a:lnSpc>
                <a:spcPct val="107000"/>
              </a:lnSpc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endParaRPr lang="ru-RU" dirty="0" smtClean="0">
              <a:solidFill>
                <a:srgbClr val="3B3B3A"/>
              </a:solidFill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r">
              <a:lnSpc>
                <a:spcPct val="107000"/>
              </a:lnSpc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endParaRPr lang="ru-RU" dirty="0">
              <a:solidFill>
                <a:srgbClr val="3B3B3A"/>
              </a:solidFill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r">
              <a:lnSpc>
                <a:spcPct val="107000"/>
              </a:lnSpc>
              <a:spcAft>
                <a:spcPts val="0"/>
              </a:spcAft>
              <a:tabLst>
                <a:tab pos="457200" algn="l"/>
              </a:tabLst>
            </a:pPr>
            <a:endParaRPr lang="ru-RU" b="1" dirty="0" smtClean="0">
              <a:solidFill>
                <a:srgbClr val="FF0000"/>
              </a:solidFill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r">
              <a:lnSpc>
                <a:spcPct val="107000"/>
              </a:lnSpc>
              <a:spcAft>
                <a:spcPts val="0"/>
              </a:spcAft>
              <a:tabLst>
                <a:tab pos="457200" algn="l"/>
              </a:tabLst>
            </a:pPr>
            <a:r>
              <a:rPr lang="ru-RU" sz="2400" b="1" dirty="0" smtClean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Лежат </a:t>
            </a:r>
            <a:r>
              <a:rPr lang="ru-RU" sz="24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 поле павшие солдаты,</a:t>
            </a:r>
            <a:br>
              <a:rPr lang="ru-RU" sz="24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Отдавши долг за Родину сполна.</a:t>
            </a:r>
            <a:br>
              <a:rPr lang="ru-RU" sz="24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 smtClean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b="1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53611079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6000" advClick="0" advTm="6000"/>
    </mc:Choice>
    <mc:Fallback>
      <p:transition spd="slow" advClick="0" advTm="6000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703" y="176982"/>
            <a:ext cx="11267768" cy="6507944"/>
          </a:xfrm>
        </p:spPr>
      </p:pic>
      <p:sp>
        <p:nvSpPr>
          <p:cNvPr id="3" name="Прямоугольник 2"/>
          <p:cNvSpPr/>
          <p:nvPr/>
        </p:nvSpPr>
        <p:spPr>
          <a:xfrm>
            <a:off x="5680364" y="3086471"/>
            <a:ext cx="5846617" cy="35499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>
              <a:lnSpc>
                <a:spcPct val="107000"/>
              </a:lnSpc>
              <a:spcAft>
                <a:spcPts val="0"/>
              </a:spcAft>
              <a:tabLst>
                <a:tab pos="457200" algn="l"/>
              </a:tabLst>
            </a:pPr>
            <a:endParaRPr lang="ru-RU" b="1" dirty="0" smtClean="0">
              <a:solidFill>
                <a:srgbClr val="FF0000"/>
              </a:solidFill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r">
              <a:lnSpc>
                <a:spcPct val="107000"/>
              </a:lnSpc>
              <a:spcAft>
                <a:spcPts val="0"/>
              </a:spcAft>
              <a:tabLst>
                <a:tab pos="457200" algn="l"/>
              </a:tabLst>
            </a:pPr>
            <a:endParaRPr lang="ru-RU" b="1" dirty="0">
              <a:solidFill>
                <a:srgbClr val="FF0000"/>
              </a:solidFill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r">
              <a:lnSpc>
                <a:spcPct val="107000"/>
              </a:lnSpc>
              <a:spcAft>
                <a:spcPts val="0"/>
              </a:spcAft>
              <a:tabLst>
                <a:tab pos="457200" algn="l"/>
              </a:tabLst>
            </a:pPr>
            <a:endParaRPr lang="ru-RU" b="1" dirty="0" smtClean="0">
              <a:solidFill>
                <a:srgbClr val="FF0000"/>
              </a:solidFill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r">
              <a:lnSpc>
                <a:spcPct val="107000"/>
              </a:lnSpc>
              <a:spcAft>
                <a:spcPts val="0"/>
              </a:spcAft>
              <a:tabLst>
                <a:tab pos="457200" algn="l"/>
              </a:tabLst>
            </a:pPr>
            <a:endParaRPr lang="ru-RU" b="1" dirty="0">
              <a:solidFill>
                <a:srgbClr val="FF0000"/>
              </a:solidFill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r">
              <a:lnSpc>
                <a:spcPct val="107000"/>
              </a:lnSpc>
              <a:spcAft>
                <a:spcPts val="0"/>
              </a:spcAft>
              <a:tabLst>
                <a:tab pos="457200" algn="l"/>
              </a:tabLst>
            </a:pPr>
            <a:endParaRPr lang="ru-RU" b="1" dirty="0" smtClean="0">
              <a:solidFill>
                <a:srgbClr val="FF0000"/>
              </a:solidFill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r">
              <a:lnSpc>
                <a:spcPct val="107000"/>
              </a:lnSpc>
              <a:spcAft>
                <a:spcPts val="0"/>
              </a:spcAft>
              <a:tabLst>
                <a:tab pos="457200" algn="l"/>
              </a:tabLst>
            </a:pPr>
            <a:endParaRPr lang="ru-RU" b="1" dirty="0">
              <a:solidFill>
                <a:srgbClr val="FF0000"/>
              </a:solidFill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r">
              <a:lnSpc>
                <a:spcPct val="107000"/>
              </a:lnSpc>
              <a:spcAft>
                <a:spcPts val="0"/>
              </a:spcAft>
              <a:tabLst>
                <a:tab pos="457200" algn="l"/>
              </a:tabLst>
            </a:pPr>
            <a:endParaRPr lang="ru-RU" b="1" dirty="0" smtClean="0">
              <a:solidFill>
                <a:srgbClr val="FF0000"/>
              </a:solidFill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r">
              <a:lnSpc>
                <a:spcPct val="107000"/>
              </a:lnSpc>
              <a:spcAft>
                <a:spcPts val="0"/>
              </a:spcAft>
              <a:tabLst>
                <a:tab pos="457200" algn="l"/>
              </a:tabLst>
            </a:pPr>
            <a:endParaRPr lang="ru-RU" b="1" dirty="0">
              <a:solidFill>
                <a:srgbClr val="FF0000"/>
              </a:solidFill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r">
              <a:lnSpc>
                <a:spcPct val="107000"/>
              </a:lnSpc>
              <a:spcAft>
                <a:spcPts val="0"/>
              </a:spcAft>
              <a:tabLst>
                <a:tab pos="457200" algn="l"/>
              </a:tabLst>
            </a:pPr>
            <a:endParaRPr lang="ru-RU" b="1" dirty="0" smtClean="0">
              <a:solidFill>
                <a:srgbClr val="FF0000"/>
              </a:solidFill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r">
              <a:lnSpc>
                <a:spcPct val="107000"/>
              </a:lnSpc>
              <a:spcAft>
                <a:spcPts val="0"/>
              </a:spcAft>
              <a:tabLst>
                <a:tab pos="457200" algn="l"/>
              </a:tabLst>
            </a:pPr>
            <a:r>
              <a:rPr lang="ru-RU" sz="2400" b="1" dirty="0" smtClean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Утихли </a:t>
            </a:r>
            <a:r>
              <a:rPr lang="ru-RU" sz="24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временно боёв раскаты,</a:t>
            </a:r>
            <a:br>
              <a:rPr lang="ru-RU" sz="24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Как будто не идёт кругом война.</a:t>
            </a:r>
            <a:endParaRPr lang="ru-RU" sz="2400" b="1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69680223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6000" advClick="0" advTm="6000"/>
    </mc:Choice>
    <mc:Fallback>
      <p:transition spd="slow" advClick="0" advTm="6000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" y="0"/>
            <a:ext cx="12192000" cy="6858000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5534" y="1825624"/>
            <a:ext cx="11258266" cy="5032375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 smtClean="0">
              <a:solidFill>
                <a:schemeClr val="bg1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5709" y="2460625"/>
            <a:ext cx="3171825" cy="47625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865" y="4600891"/>
            <a:ext cx="1174670" cy="2031862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3048000" y="2790107"/>
            <a:ext cx="6096000" cy="3451201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endParaRPr lang="ru-RU" dirty="0" smtClean="0">
              <a:solidFill>
                <a:srgbClr val="3B3B3A"/>
              </a:solidFill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endParaRPr lang="ru-RU" dirty="0">
              <a:solidFill>
                <a:srgbClr val="3B3B3A"/>
              </a:solidFill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endParaRPr lang="ru-RU" dirty="0" smtClean="0">
              <a:solidFill>
                <a:srgbClr val="3B3B3A"/>
              </a:solidFill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endParaRPr lang="ru-RU" dirty="0">
              <a:solidFill>
                <a:srgbClr val="3B3B3A"/>
              </a:solidFill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endParaRPr lang="ru-RU" dirty="0" smtClean="0">
              <a:solidFill>
                <a:srgbClr val="3B3B3A"/>
              </a:solidFill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endParaRPr lang="ru-RU" dirty="0">
              <a:solidFill>
                <a:srgbClr val="3B3B3A"/>
              </a:solidFill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endParaRPr lang="ru-RU" dirty="0" smtClean="0">
              <a:solidFill>
                <a:srgbClr val="3B3B3A"/>
              </a:solidFill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endParaRPr lang="ru-RU" dirty="0">
              <a:solidFill>
                <a:srgbClr val="3B3B3A"/>
              </a:solidFill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2000" b="1" dirty="0" smtClean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 </a:t>
            </a:r>
            <a:r>
              <a:rPr lang="ru-RU" sz="2000" b="1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журавли спешат к родимым гнёздам,</a:t>
            </a:r>
            <a:br>
              <a:rPr lang="ru-RU" sz="2000" b="1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Им нужно очень многое успеть.</a:t>
            </a:r>
            <a:br>
              <a:rPr lang="ru-RU" sz="2000" b="1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 smtClean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0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60340485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6000" advClick="0" advTm="6000"/>
    </mc:Choice>
    <mc:Fallback>
      <p:transition spd="slow" advClick="0" advTm="6000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852</TotalTime>
  <Words>255</Words>
  <Application>Microsoft Office PowerPoint</Application>
  <PresentationFormat>Произвольный</PresentationFormat>
  <Paragraphs>191</Paragraphs>
  <Slides>26</Slides>
  <Notes>26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27" baseType="lpstr">
      <vt:lpstr>Тема Office</vt:lpstr>
      <vt:lpstr>     Журавли над войной</vt:lpstr>
      <vt:lpstr>Слайд 2</vt:lpstr>
      <vt:lpstr>                 </vt:lpstr>
      <vt:lpstr>Слайд 4</vt:lpstr>
      <vt:lpstr>Слайд 5</vt:lpstr>
      <vt:lpstr>Слайд 6</vt:lpstr>
      <vt:lpstr>Слайд 7</vt:lpstr>
      <vt:lpstr>Слайд 8</vt:lpstr>
      <vt:lpstr>Слайд 9</vt:lpstr>
      <vt:lpstr>Ну, а солдаты устремились к звёздам, Им песен на земле уже не спеть. 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Admin</dc:creator>
  <cp:lastModifiedBy>Людмила</cp:lastModifiedBy>
  <cp:revision>63</cp:revision>
  <dcterms:created xsi:type="dcterms:W3CDTF">2017-03-28T16:09:38Z</dcterms:created>
  <dcterms:modified xsi:type="dcterms:W3CDTF">2019-05-12T20:20:04Z</dcterms:modified>
</cp:coreProperties>
</file>