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61" r:id="rId2"/>
    <p:sldId id="262" r:id="rId3"/>
    <p:sldId id="264" r:id="rId4"/>
    <p:sldId id="265" r:id="rId5"/>
    <p:sldId id="266" r:id="rId6"/>
    <p:sldId id="267" r:id="rId7"/>
    <p:sldId id="268" r:id="rId8"/>
    <p:sldId id="269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203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6" autoAdjust="0"/>
    <p:restoredTop sz="94660"/>
  </p:normalViewPr>
  <p:slideViewPr>
    <p:cSldViewPr snapToGrid="0">
      <p:cViewPr varScale="1">
        <p:scale>
          <a:sx n="81" d="100"/>
          <a:sy n="81" d="100"/>
        </p:scale>
        <p:origin x="7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AABCA-CB96-4015-A398-F14F825A31E9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9D49-5258-4A0A-A46E-E2ABA7625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732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AABCA-CB96-4015-A398-F14F825A31E9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9D49-5258-4A0A-A46E-E2ABA7625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52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AABCA-CB96-4015-A398-F14F825A31E9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9D49-5258-4A0A-A46E-E2ABA7625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323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AABCA-CB96-4015-A398-F14F825A31E9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9D49-5258-4A0A-A46E-E2ABA7625E7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9052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AABCA-CB96-4015-A398-F14F825A31E9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9D49-5258-4A0A-A46E-E2ABA7625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043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AABCA-CB96-4015-A398-F14F825A31E9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9D49-5258-4A0A-A46E-E2ABA7625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250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AABCA-CB96-4015-A398-F14F825A31E9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9D49-5258-4A0A-A46E-E2ABA7625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452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AABCA-CB96-4015-A398-F14F825A31E9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9D49-5258-4A0A-A46E-E2ABA7625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348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AABCA-CB96-4015-A398-F14F825A31E9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9D49-5258-4A0A-A46E-E2ABA7625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93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AABCA-CB96-4015-A398-F14F825A31E9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9D49-5258-4A0A-A46E-E2ABA7625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018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AABCA-CB96-4015-A398-F14F825A31E9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9D49-5258-4A0A-A46E-E2ABA7625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15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AABCA-CB96-4015-A398-F14F825A31E9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9D49-5258-4A0A-A46E-E2ABA7625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0520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AABCA-CB96-4015-A398-F14F825A31E9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9D49-5258-4A0A-A46E-E2ABA7625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5534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AABCA-CB96-4015-A398-F14F825A31E9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9D49-5258-4A0A-A46E-E2ABA7625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769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AABCA-CB96-4015-A398-F14F825A31E9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9D49-5258-4A0A-A46E-E2ABA7625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923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AABCA-CB96-4015-A398-F14F825A31E9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9D49-5258-4A0A-A46E-E2ABA7625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1069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AABCA-CB96-4015-A398-F14F825A31E9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9D49-5258-4A0A-A46E-E2ABA7625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630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AABCA-CB96-4015-A398-F14F825A31E9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C9D49-5258-4A0A-A46E-E2ABA7625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4788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gif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82443" y="1122363"/>
            <a:ext cx="7014287" cy="2387600"/>
          </a:xfrm>
        </p:spPr>
        <p:txBody>
          <a:bodyPr/>
          <a:lstStyle/>
          <a:p>
            <a:r>
              <a:rPr lang="ru-RU" dirty="0" smtClean="0"/>
              <a:t>Жанна Д'Арк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45281" y="3602038"/>
            <a:ext cx="6851449" cy="1655762"/>
          </a:xfrm>
        </p:spPr>
        <p:txBody>
          <a:bodyPr>
            <a:normAutofit/>
          </a:bodyPr>
          <a:lstStyle/>
          <a:p>
            <a:r>
              <a:rPr lang="ru-RU" dirty="0" smtClean="0"/>
              <a:t>Составитель: </a:t>
            </a:r>
            <a:endParaRPr lang="ru-RU" dirty="0" smtClean="0"/>
          </a:p>
          <a:p>
            <a:r>
              <a:rPr lang="ru-RU" dirty="0" smtClean="0"/>
              <a:t>Лизунова Светлана Анатольевна</a:t>
            </a:r>
            <a:endParaRPr lang="ru-RU" dirty="0"/>
          </a:p>
        </p:txBody>
      </p:sp>
      <p:pic>
        <p:nvPicPr>
          <p:cNvPr id="2050" name="Picture 2" descr="Вышла замуж, продолжила воевать: история возвращения Жанны д&amp;#39;Арк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94" y="1438047"/>
            <a:ext cx="3026087" cy="4143832"/>
          </a:xfrm>
          <a:prstGeom prst="rect">
            <a:avLst/>
          </a:prstGeom>
          <a:ln w="38100" cap="sq">
            <a:solidFill>
              <a:schemeClr val="bg1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160" y="514348"/>
            <a:ext cx="6037547" cy="210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556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4" y="125261"/>
            <a:ext cx="10353762" cy="56367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/>
                </a:solidFill>
              </a:rPr>
              <a:t>Детство Жанны </a:t>
            </a:r>
            <a:endParaRPr lang="ru-RU" sz="2800" dirty="0">
              <a:solidFill>
                <a:schemeClr val="accent5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0625" y="818106"/>
            <a:ext cx="4144253" cy="1186058"/>
          </a:xfrm>
        </p:spPr>
        <p:txBody>
          <a:bodyPr/>
          <a:lstStyle/>
          <a:p>
            <a:r>
              <a:rPr lang="ru-RU" sz="2000" dirty="0" smtClean="0"/>
              <a:t>Жанна Д'Арк родилась в 1412 году во французской деревне Домреми во время длительной войны Франции и Англии.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15"/>
          </p:nvPr>
        </p:nvSpPr>
        <p:spPr>
          <a:xfrm>
            <a:off x="854469" y="2310375"/>
            <a:ext cx="3173090" cy="30382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84976" y="488515"/>
            <a:ext cx="3106838" cy="1515649"/>
          </a:xfrm>
        </p:spPr>
        <p:txBody>
          <a:bodyPr/>
          <a:lstStyle/>
          <a:p>
            <a:r>
              <a:rPr lang="ru-RU" sz="2000" dirty="0">
                <a:effectLst/>
              </a:rPr>
              <a:t>Она </a:t>
            </a:r>
            <a:r>
              <a:rPr lang="ru-RU" sz="2000" dirty="0" smtClean="0">
                <a:effectLst/>
              </a:rPr>
              <a:t>обладала острым умом,  </a:t>
            </a:r>
            <a:r>
              <a:rPr lang="ru-RU" sz="2000" dirty="0">
                <a:effectLst/>
              </a:rPr>
              <a:t>здравым </a:t>
            </a:r>
            <a:r>
              <a:rPr lang="ru-RU" sz="2000" dirty="0" smtClean="0">
                <a:effectLst/>
              </a:rPr>
              <a:t>смыслом и </a:t>
            </a:r>
            <a:r>
              <a:rPr lang="ru-RU" sz="2000" dirty="0">
                <a:effectLst/>
              </a:rPr>
              <a:t>способностью </a:t>
            </a:r>
            <a:r>
              <a:rPr lang="ru-RU" sz="2000" dirty="0" smtClean="0">
                <a:effectLst/>
              </a:rPr>
              <a:t>убеждать людей.</a:t>
            </a:r>
            <a:endParaRPr lang="ru-RU" sz="20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8283534" y="488516"/>
            <a:ext cx="3666296" cy="1971744"/>
          </a:xfrm>
        </p:spPr>
        <p:txBody>
          <a:bodyPr/>
          <a:lstStyle/>
          <a:p>
            <a:r>
              <a:rPr lang="ru-RU" sz="2000" dirty="0">
                <a:effectLst/>
              </a:rPr>
              <a:t>С 13 лет у Жанны были видения, в которых святые говорили, что она спасет Францию.</a:t>
            </a:r>
            <a:endParaRPr lang="ru-RU" sz="2000" dirty="0"/>
          </a:p>
          <a:p>
            <a:endParaRPr lang="ru-RU" sz="2000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30" name="Picture 6" descr="Муж жанны д арк. Жанна Дарк: история Орлеанской девы. Казнь Жанны д&amp;quot;Ар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6" r="14651"/>
          <a:stretch/>
        </p:blipFill>
        <p:spPr bwMode="auto">
          <a:xfrm>
            <a:off x="626300" y="2308703"/>
            <a:ext cx="3169085" cy="4193459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Жанна д&amp;#39;Арк в живописи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389" y="2308703"/>
            <a:ext cx="2952009" cy="4242408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Жанна Д&amp;#39;Арк – национальная героиня Франции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t="22710" r="47430" b="14808"/>
          <a:stretch/>
        </p:blipFill>
        <p:spPr bwMode="auto">
          <a:xfrm>
            <a:off x="5339300" y="2283908"/>
            <a:ext cx="2242614" cy="4218254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05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6354" y="178131"/>
            <a:ext cx="4286992" cy="66501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Орлеанская дева</a:t>
            </a:r>
            <a:endParaRPr lang="ru-RU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3132" y="1141628"/>
            <a:ext cx="5557652" cy="1660948"/>
          </a:xfrm>
        </p:spPr>
        <p:txBody>
          <a:bodyPr>
            <a:normAutofit/>
          </a:bodyPr>
          <a:lstStyle/>
          <a:p>
            <a:pPr lvl="0">
              <a:lnSpc>
                <a:spcPct val="120000"/>
              </a:lnSpc>
            </a:pPr>
            <a:r>
              <a:rPr lang="ru-RU" sz="2000" b="0" dirty="0" smtClean="0">
                <a:solidFill>
                  <a:prstClr val="white"/>
                </a:solidFill>
              </a:rPr>
              <a:t>Так </a:t>
            </a:r>
            <a:r>
              <a:rPr lang="ru-RU" sz="2000" b="0" dirty="0">
                <a:solidFill>
                  <a:prstClr val="white"/>
                </a:solidFill>
              </a:rPr>
              <a:t>и случилось.  Уже в 17 лет девушка, пройдя множество испытаний недоверчивого дофина, была во главе французского войска.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53298" y="997527"/>
            <a:ext cx="5640779" cy="1448789"/>
          </a:xfrm>
        </p:spPr>
        <p:txBody>
          <a:bodyPr>
            <a:normAutofit/>
          </a:bodyPr>
          <a:lstStyle/>
          <a:p>
            <a:r>
              <a:rPr lang="ru-RU" sz="2000" b="0" dirty="0" smtClean="0">
                <a:effectLst/>
              </a:rPr>
              <a:t>А в мае 1429 года Жанна </a:t>
            </a:r>
            <a:r>
              <a:rPr lang="ru-RU" sz="2000" b="0" dirty="0">
                <a:effectLst/>
              </a:rPr>
              <a:t>со своим </a:t>
            </a:r>
            <a:r>
              <a:rPr lang="ru-RU" sz="2000" b="0" dirty="0" smtClean="0">
                <a:effectLst/>
              </a:rPr>
              <a:t>войском за 9 дней освободила город Орлеан, который находился в осаде  200 дней. Именно за этот подвиг Жанну называли Орлеанской девой.</a:t>
            </a:r>
            <a:endParaRPr lang="ru-RU" sz="2000" b="0" dirty="0">
              <a:effectLst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2" name="Picture 4" descr="Процесс века: Жанна д&amp;#39;Арк перед костром | Warspot.ru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94" y="2613753"/>
            <a:ext cx="5584631" cy="370556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4260" b="18008"/>
          <a:stretch/>
        </p:blipFill>
        <p:spPr>
          <a:xfrm>
            <a:off x="6550993" y="2613753"/>
            <a:ext cx="4667987" cy="370556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2" name="Picture 8" descr="▷ Мечи: Анимированные картинки, гифки и анимация - 100% БЕСПЛАТНО!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108" y="370362"/>
            <a:ext cx="972581" cy="24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7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857" y="225631"/>
            <a:ext cx="5070764" cy="64126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Военные походы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547" b="25547"/>
          <a:stretch>
            <a:fillRect/>
          </a:stretch>
        </p:blipFill>
        <p:spPr>
          <a:xfrm>
            <a:off x="913795" y="1341912"/>
            <a:ext cx="10367564" cy="3491345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3795" y="5047013"/>
            <a:ext cx="10365998" cy="1330036"/>
          </a:xfrm>
        </p:spPr>
        <p:txBody>
          <a:bodyPr>
            <a:normAutofit/>
          </a:bodyPr>
          <a:lstStyle/>
          <a:p>
            <a:r>
              <a:rPr lang="ru-RU" dirty="0" smtClean="0"/>
              <a:t>Уже в июне 1492 года Жанна, собрав армию из 12000 бойцов, отправилась в военный поход и освободила от англичан города Труа, Шалон, Реймс. Смогла убедить английского герцога Бургундского заключить перемирие с королем Карлом </a:t>
            </a:r>
            <a:r>
              <a:rPr lang="en-US" dirty="0" smtClean="0"/>
              <a:t>VII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 descr="▷ Мечи: Анимированные картинки, гифки и анимация - 100% БЕСПЛАТНО!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468495" y="522513"/>
            <a:ext cx="900724" cy="22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39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992" y="213756"/>
            <a:ext cx="3693226" cy="47501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/>
                </a:solidFill>
              </a:rPr>
              <a:t>предательство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449714" y="2161307"/>
            <a:ext cx="1941523" cy="1840676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008" y="4582578"/>
            <a:ext cx="11471563" cy="1972602"/>
          </a:xfrm>
        </p:spPr>
        <p:txBody>
          <a:bodyPr>
            <a:noAutofit/>
          </a:bodyPr>
          <a:lstStyle/>
          <a:p>
            <a:r>
              <a:rPr lang="ru-RU" sz="2000" dirty="0" smtClean="0"/>
              <a:t>В народе росла слава Орлеанской девы.</a:t>
            </a:r>
          </a:p>
          <a:p>
            <a:r>
              <a:rPr lang="ru-RU" sz="2000" dirty="0" smtClean="0"/>
              <a:t>Придворные завидовали ее славе. Король опасался такой славы простой крестьянской девушки.  Вместе с архиепископом они решили избавиться от Жанны.</a:t>
            </a:r>
          </a:p>
          <a:p>
            <a:r>
              <a:rPr lang="ru-RU" sz="2000" dirty="0" smtClean="0"/>
              <a:t>Когда после очередного, но неудачного сражения раненая Жанна попала в плен, король даже не предложил за нее выкупа.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282" y="785042"/>
            <a:ext cx="6064902" cy="3701262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▷ Мечи: Анимированные картинки, гифки и анимация - 100% БЕСПЛАТНО!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289" y="343049"/>
            <a:ext cx="865703" cy="21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68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7227" y="166256"/>
            <a:ext cx="9105547" cy="592626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Казнь Жанны</a:t>
            </a:r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7766461" y="1389413"/>
            <a:ext cx="2901823" cy="4288132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36914" y="1805049"/>
            <a:ext cx="3871356" cy="398615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Долгое время Жанна провела в заточении.</a:t>
            </a:r>
          </a:p>
          <a:p>
            <a:r>
              <a:rPr lang="ru-RU" sz="2000" dirty="0" smtClean="0"/>
              <a:t>Церковь ее обвинила в несоблюдении церковных законов и колдовстве.</a:t>
            </a:r>
          </a:p>
          <a:p>
            <a:r>
              <a:rPr lang="ru-RU" sz="2000" dirty="0" smtClean="0"/>
              <a:t>В 1431 году Жанна Д'Арк была сожжена на костре.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365" y="772466"/>
            <a:ext cx="4274013" cy="5522025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113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3226" y="609600"/>
            <a:ext cx="4061362" cy="57793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Святая Жанна</a:t>
            </a:r>
            <a:endParaRPr lang="ru-RU" sz="2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930244" y="2971800"/>
            <a:ext cx="1211283" cy="1782438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58888" y="2731325"/>
            <a:ext cx="2695700" cy="305987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 начале 20 века Жанна Д'Арк была причислена к лику святых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823" y="706163"/>
            <a:ext cx="2831105" cy="5777766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86" y="1375310"/>
            <a:ext cx="3495675" cy="47625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309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5280561"/>
          </a:xfrm>
        </p:spPr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3051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TM04033921[[fn=Дамаск]]</Template>
  <TotalTime>468</TotalTime>
  <Words>251</Words>
  <Application>Microsoft Office PowerPoint</Application>
  <PresentationFormat>Широкоэкранный</PresentationFormat>
  <Paragraphs>23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Bookman Old Style</vt:lpstr>
      <vt:lpstr>Rockwell</vt:lpstr>
      <vt:lpstr>Damask</vt:lpstr>
      <vt:lpstr>Жанна Д'Арк</vt:lpstr>
      <vt:lpstr>Детство Жанны </vt:lpstr>
      <vt:lpstr>Орлеанская дева</vt:lpstr>
      <vt:lpstr>Военные походы</vt:lpstr>
      <vt:lpstr>предательство</vt:lpstr>
      <vt:lpstr>Казнь Жанны</vt:lpstr>
      <vt:lpstr>Святая Жанна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Сказка колобок</dc:title>
  <dc:creator>User</dc:creator>
  <cp:lastModifiedBy>User</cp:lastModifiedBy>
  <cp:revision>48</cp:revision>
  <dcterms:created xsi:type="dcterms:W3CDTF">2019-11-14T11:43:56Z</dcterms:created>
  <dcterms:modified xsi:type="dcterms:W3CDTF">2023-01-20T03:46:03Z</dcterms:modified>
</cp:coreProperties>
</file>