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6965e3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6965e3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6965e3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6965e3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965e3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6965e3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784f2b1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784f2b1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6965e33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6965e33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6965e33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6965e33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6965e33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6965e33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6965e33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6965e33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6965e33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6965e33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6965e33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6965e33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2c2349f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2c2349f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2c2349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2c2349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2c2349f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2c2349f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2c2349f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2c2349f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2c2349f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2c2349f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2c2349f1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2c2349f1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2c2349f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2c2349f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2c2349f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32c2349f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2c2349f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2c2349f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2c2349f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2c2349f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2c2349f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2c2349f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784f2b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784f2b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2c2349f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2c2349f1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2c2349f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2c2349f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2c2349f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32c2349f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2c2349f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2c2349f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2c2349f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2c2349f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2c2349f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2c2349f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2c2349f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2c2349f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2c2349f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2c2349f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2c2349f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2c2349f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2c2349f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2c2349f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784f2b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784f2b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2c2349f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2c2349f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2c2349f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2c2349f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2c2349f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2c2349f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2c2349f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2c2349f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2c2349f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2c2349f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2c2349f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2c2349f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2c2349f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2c2349f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2c2349f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2c2349f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2c2349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32c2349f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32c2349f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32c2349f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6965e3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6965e3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2c2349f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32c2349f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2c2349f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2c2349f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2c234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32c234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2c2349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32c2349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2c2349f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2c2349f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32c2349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32c2349f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2c2349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32c2349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2c2349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2c2349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6965e3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6965e3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6965e3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6965e3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6965e3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6965e33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6965e3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6965e3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3895200"/>
            <a:ext cx="85206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06666"/>
                </a:solidFill>
                <a:latin typeface="Impact"/>
                <a:ea typeface="Impact"/>
                <a:cs typeface="Impact"/>
                <a:sym typeface="Impact"/>
              </a:rPr>
              <a:t>Курс ЕГЭ. 10-11 класс. </a:t>
            </a:r>
            <a:endParaRPr>
              <a:solidFill>
                <a:srgbClr val="E06666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06666"/>
                </a:solidFill>
                <a:latin typeface="Impact"/>
                <a:ea typeface="Impact"/>
                <a:cs typeface="Impact"/>
                <a:sym typeface="Impact"/>
              </a:rPr>
              <a:t>Учитель Пунегова Н. В.</a:t>
            </a:r>
            <a:endParaRPr>
              <a:solidFill>
                <a:srgbClr val="E066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400" y="24763"/>
            <a:ext cx="864870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0"/>
            <a:ext cx="86699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25" y="744575"/>
            <a:ext cx="8639175" cy="23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0" y="413550"/>
            <a:ext cx="8761175" cy="35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399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" y="120025"/>
            <a:ext cx="86452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74" y="65950"/>
            <a:ext cx="86540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29" y="-786225"/>
            <a:ext cx="82134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44575"/>
            <a:ext cx="87058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02" y="0"/>
            <a:ext cx="867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700"/>
            <a:ext cx="8520600" cy="35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В первой половине XIX в. в России формируется идеологическое осмысление существующего общественного строя. Граф Сергей Уваров и его «теория официальной народности» отражали и выражали самодержавную (официальную) точку зрения. Но рядом с этим возникли и другие представления, иные идеологические направления. В первой половине XIX в. наиболее заметными являлись два течения, представителей которых начали называть «славянофилами» и «западниками».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75" y="445025"/>
            <a:ext cx="8391425" cy="45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96500"/>
            <a:ext cx="8520600" cy="43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Славянофилы, или в буквальном смысле «славянолюбы», появились в России в период царствования Николая I. Система взглядов славянофилов сформировалась в 30—40-е гг. XIX в. Родоначальниками и наиболее известными деятелями этого течения являлись представители старинных дворянских фамилий: А.С. Хомяков (1804—1860), братья И. В. (1806-1856) и П. В. (1808-1856) Киреевские, братья И. С. (1823-1886) и К. С. (1817—1860) Аксаковы, Ю.Ф. Самарин (1819—1876). Сосредоточением славянофильства стала Москва, где в гостиных барских особняков велись оживленные споры о России, ее историческом пути, ее месте в мире. Издавали славянофилы и свои периодические издания. Наиболее известными являлись газеты «Москвитянин», «Русь», «Молва», «День» и журнал «Русская беседа». Время «цветения славянофильства» наступило в 40-50-е гг. XIX в.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311700" y="369875"/>
            <a:ext cx="8520600" cy="4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Исходная же точка начала диспута о России обрисована вполне точно: 1836 г. Именно в октябре того года в журнале «Телескоп» появился пространный философский трактат, облеченный в форму послания к даме. Письмо-трактат не имело подписи и было датировано 1829 г. Однако ни для кого не являлось секретом, что сие сочинение принадлежит перу известного московского «любомудра» Петра Яковлевича Чаадаева ( 1784— 1856). Публикация стала громкой сенсацией своего времени. «Философическое письмо» содержало столь резкие и уничижительные пассажи касательно России, ее истории, ее настоящего и будущего, какие никогда не появлялись в печати. Кары властей последовали незамедлительно: журнал был закрыт, цензор уволен, а автор заключен под домашний арест, и над ним была учреждена врачебно-психиатрическая опека.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25" y="340975"/>
            <a:ext cx="8647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Большинство современников П.Я. Чаадаева не приняло и не поняло его историософии. В числе критиков оказался и давний приятель П.Я. Чаадаева, его старинный добрый знакомый А.С. Пушкин. В октябре 1836 г. он отправил автору обстоятельное письмо, где выразил несогласие по ряду принципиальных умозаключений и заметил, что в истории России, в отличие от стран Западной Европы, «было свое особое предназначение». Эта точка зрения была не нова. Тот же факт, что ее разделял такой универсальный мастер и великий интеллектуал своей эпохи, как А.С. Пушкин, придавало ей особую значимость.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Дружеский обмен мнениями между Пушкиным и Чаадаевым перерос постепенно в дискуссию двух течений философской мысли: славянофилов и- западников. Предтечей первых можно считать А.С. Пушкина, а вторых — П.Я. Чаадаева.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Славянофилы являлись высокообразованными людьми, прекрасно знавшими историю своего отечества. Имели они основательные знания по истории стран Западной Европы. Сравнивая, сопоставляя и размышляя, они пришли к выводу: Россия слишком самобытная страна, чтобы можно было считать, что она пойдет тем же путем, каким пошли некоторые другие страны.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253900" y="57800"/>
            <a:ext cx="8520600" cy="47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Уникальность исторического пути России они видели в отсутствии здесь классовой борьбы, в наличии крепкого сословного строя, в существовании сельской общины, в православии. Эти же черты они находили и в истории других славянских народов и считали, что Россия должна стать покровительницей и объединительницей всего мирового славянства под лозунгом православной христианской веры и православной монархии.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Они отрицали необходимость введения каких-либо представительных (парламентских) учреждений европейского образца и выдвинули свой известный лозунг: народу — мнение, царю — решение. Власть царя должна оставаться самодержавной, не зависимой ни от каких писаных законов (конституций), но вместе с тем должно существовать и тесное единение между монархом и народом. Поэтому они считали необходимым возродить Земские соборы, на которых «Русская Земля» будет доносить свой голос до царя.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311700" y="115575"/>
            <a:ext cx="8520600" cy="48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Древняя, допетровская Русь им представлялась государством мирным и патриархальным, не знавшим социально-политической борьбы. Именно тогда существовало единение царя и народа, «земли», «земщины» и «власти». Резко отрицательно относились славянофилы к Петру I и его политике «европеизации». Они были убеждены, что в начале XVIII в. совершилось насилие над страной, навязав ей чуждые порядки, нормы и обычаи.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Славянофилы призывали к сближению с народом, к изучению его быта и культуры. Ими самими немало было сделано в этой области. Они собирали памятники культуры и языка, а затем издавали книги и сборники документов. Славянофилам Россия обязана первым сборником русских народных песен П.В. Киреевского и уникальным «Толковым словарем живого великорусского языка» В.И. Даля. Славянофилы положили начало изучению быта крестьянства в России, истории промыслов, ярмарок и т. д.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Одновременно со славянофилами формировалось и другое общественное течение, представителей которого называли западниками. Наиболее известными фигурами здесь являлись: писатели В.П. Боткин (1811—1869) и И. С. Тургенев (1818—1883), историки, профессора Московского университета Т.Н. Грановский (1813-1855), Б.Н. Чичерин (1828-1904), К.Д. Кавелин (1818-1885).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25" y="86525"/>
            <a:ext cx="8995176" cy="40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25" y="121350"/>
            <a:ext cx="7740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Представители этого направления выступали и против «теории официальной народности», и против славянофилов. Они считали, что Россия должна идти тем же путем, что и западноевропейские страны, что изменения неизбежны, необходимы и чем быстрее в России «будет, как в Европе», тем лучше. Их особенно восхищали порядки в Англии и Франции, общественное устройство которых они считали примером для России. Западники-беспощадно критиковали порядки в своей стране, возмущались крепостным строем, самоуправством чиновников, отсталостью экономического устройства. Они ратовали за бурное развитие капитализма, установление буржуазных свобод.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311700" y="127150"/>
            <a:ext cx="8520600" cy="4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Если славянофилы идеализировали далекое русское прошлое, видя в нем ориентир для будущего развития страны, то западники, или, как их еще называли, «русские европейцы», в том прошлом не находили ничего поучительного. Им казалось, что там «все темно», «все элементарно». По их представлениям, «свет прогресса» идет в Россию с Запада, и поэтому они восторженно относились к делам Петра 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Родоначальники, особенно многочисленные последователи западничества, обладали удивительной способностью не видеть плохого там, где им не хотелось его видеть. Петровская эпоха, наполненная насилием, невероятными жестокостями и кровопролитием, интересовала их лишь как время преобразований. Вопроса о цене этих преобразований для них не существовало.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45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Яркие лозунги Французской революции «либертэ, эгалитэ, фратэрни-тэ» (свобода, равенство, братство) казались им ориентиром для общественной организации. Хотя они и не выступали за революционное переустройство России (в этом их принципиальное отличие от декабристов), но призыв слепо копировать политический и экономический опыт западных стран объективно превращал их в ниспровергателей государственного порядка. Им казалась бесперспективной политика адаптации западных социальных норм к русским условиям, чем осторожно занималась власть, они призывали лишь заимствовать.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Ничего конструктивного, созидающего западники не предлагали. Свой интеллект, свою энергию они тратили на пропаганду буржуазно-парламентского устройства Англии и Франции и беспощадную критику общественных порядков в России.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6" name="Google Shape;2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21375"/>
            <a:ext cx="85998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25" y="285750"/>
            <a:ext cx="89012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5" y="91575"/>
            <a:ext cx="8623825" cy="47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00" y="295275"/>
            <a:ext cx="87249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623088"/>
            <a:ext cx="86582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-96400"/>
            <a:ext cx="790511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361950"/>
            <a:ext cx="86391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88" y="582338"/>
            <a:ext cx="865822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Экран (16:9)</PresentationFormat>
  <Paragraphs>18</Paragraphs>
  <Slides>57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Arial</vt:lpstr>
      <vt:lpstr>Impact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 Пунегова</cp:lastModifiedBy>
  <cp:revision>1</cp:revision>
  <dcterms:modified xsi:type="dcterms:W3CDTF">2023-11-14T14:40:36Z</dcterms:modified>
</cp:coreProperties>
</file>