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3" r:id="rId2"/>
    <p:sldId id="262" r:id="rId3"/>
    <p:sldId id="274" r:id="rId4"/>
    <p:sldId id="27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1B6BC-CAB7-43A3-9F20-D2E108365360}" type="datetimeFigureOut">
              <a:rPr lang="ru-RU" smtClean="0"/>
              <a:t>05.10.2023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F14DC-D798-42C9-A5B3-059B028FD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325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F14DC-D798-42C9-A5B3-059B028FD34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014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5344-A4AF-4954-8590-03C1B9404766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6AED-6962-4AAD-9A34-5E268DA82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5344-A4AF-4954-8590-03C1B9404766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6AED-6962-4AAD-9A34-5E268DA82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5344-A4AF-4954-8590-03C1B9404766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6AED-6962-4AAD-9A34-5E268DA82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5344-A4AF-4954-8590-03C1B9404766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6AED-6962-4AAD-9A34-5E268DA82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5344-A4AF-4954-8590-03C1B9404766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6AED-6962-4AAD-9A34-5E268DA82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5344-A4AF-4954-8590-03C1B9404766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6AED-6962-4AAD-9A34-5E268DA82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5344-A4AF-4954-8590-03C1B9404766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6AED-6962-4AAD-9A34-5E268DA82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5344-A4AF-4954-8590-03C1B9404766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6AED-6962-4AAD-9A34-5E268DA82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5344-A4AF-4954-8590-03C1B9404766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6AED-6962-4AAD-9A34-5E268DA82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5344-A4AF-4954-8590-03C1B9404766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6AED-6962-4AAD-9A34-5E268DA82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45344-A4AF-4954-8590-03C1B9404766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6AED-6962-4AAD-9A34-5E268DA82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45344-A4AF-4954-8590-03C1B9404766}" type="datetimeFigureOut">
              <a:rPr lang="ru-RU" smtClean="0"/>
              <a:pPr/>
              <a:t>05.10.2023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E6AED-6962-4AAD-9A34-5E268DA82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ickimage.ru/wp-content/uploads/images/detskie/dwarf/gnomiki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14290"/>
            <a:ext cx="2714644" cy="429334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859215" y="2604458"/>
            <a:ext cx="6768752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« Этикет. Внешний вид.» 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43591" y="4429132"/>
            <a:ext cx="348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un6-22.userapi.com/s/v1/ig2/6E_AWcv1ls04fuMwbgD2r30WmflVN0TBKdfRg0bx9Fzk9LnCwJbKDsoJK5rnmZCxc1J5OtCudlpDHrCaTMk88STY.jpg?size=719x719&amp;quality=95&amp;crop=1,36,719,719&amp;ava=1"/>
          <p:cNvPicPr>
            <a:picLocks noChangeAspect="1" noChangeArrowheads="1"/>
          </p:cNvPicPr>
          <p:nvPr/>
        </p:nvPicPr>
        <p:blipFill>
          <a:blip r:embed="rId2"/>
          <a:srcRect t="21428" b="8928"/>
          <a:stretch>
            <a:fillRect/>
          </a:stretch>
        </p:blipFill>
        <p:spPr bwMode="auto">
          <a:xfrm>
            <a:off x="4857752" y="214290"/>
            <a:ext cx="4000527" cy="278608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142976" y="214290"/>
            <a:ext cx="51435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Встали в круг, взялись за руки, Всех приветствую, друзья, Здравствуй, Катя!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(дети по кругу приветствуют 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 друга)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Рада видеть вас здесь я. 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сидеть за партой надо?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Надо ли нам ногти стричь? Постригаться, умываться,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Надо ль за собой следить?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Мыть ботинки, убираться,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Вещи класть все на места?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Всех дразнить, не улыбаться, Бегать, прыгать без конца?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любой вопрос ответ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Скажет личный этикет. 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i.mycdn.me/image?id=837427189571&amp;t=3&amp;plc=WEB&amp;tkn=*FyIRVhfbUOz6-Wb6RQSDM3MuouU"/>
          <p:cNvPicPr>
            <a:picLocks noChangeAspect="1" noChangeArrowheads="1"/>
          </p:cNvPicPr>
          <p:nvPr/>
        </p:nvPicPr>
        <p:blipFill>
          <a:blip r:embed="rId3" cstate="print"/>
          <a:srcRect l="7813" t="3315" r="12500" b="21551"/>
          <a:stretch>
            <a:fillRect/>
          </a:stretch>
        </p:blipFill>
        <p:spPr bwMode="auto">
          <a:xfrm>
            <a:off x="5572132" y="3071810"/>
            <a:ext cx="2357454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fs.znanio.ru/d5af0e/55/52/e80360d4faa73d6fde9eab9d76366dd1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29460"/>
            <a:ext cx="8000062" cy="6010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307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cspsid-pechatniki.ru/800/600/https/ds03.infourok.ru/uploads/ex/040c/0004e60b-2e9cd348/img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28604"/>
            <a:ext cx="7905804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102</Words>
  <Application>Microsoft Office PowerPoint</Application>
  <PresentationFormat>Экран (4:3)</PresentationFormat>
  <Paragraphs>16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ТЕРЕМОК</dc:creator>
  <cp:lastModifiedBy>samir</cp:lastModifiedBy>
  <cp:revision>26</cp:revision>
  <dcterms:created xsi:type="dcterms:W3CDTF">2023-01-09T11:16:58Z</dcterms:created>
  <dcterms:modified xsi:type="dcterms:W3CDTF">2023-10-05T12:48:54Z</dcterms:modified>
</cp:coreProperties>
</file>