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7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4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6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0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9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2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4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9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0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1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8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B36A-5DFE-4784-A651-CEC41BBA7267}" type="datetimeFigureOut">
              <a:rPr lang="ru-RU" smtClean="0"/>
              <a:t>14.08.2021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F19BA-574B-41C1-945B-5C6E158B7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8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145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урок 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01455"/>
            <a:ext cx="9144000" cy="285634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</a:t>
            </a:r>
            <a:r>
              <a:rPr lang="ru-RU" sz="3200" dirty="0" smtClean="0">
                <a:solidFill>
                  <a:srgbClr val="FF0000"/>
                </a:solidFill>
              </a:rPr>
              <a:t>о темам, пройденным во 2 классе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36" y="365125"/>
            <a:ext cx="8654472" cy="6490854"/>
          </a:xfrm>
        </p:spPr>
      </p:pic>
    </p:spTree>
    <p:extLst>
      <p:ext uri="{BB962C8B-B14F-4D97-AF65-F5344CB8AC3E}">
        <p14:creationId xmlns:p14="http://schemas.microsoft.com/office/powerpoint/2010/main" val="18867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63" y="516875"/>
            <a:ext cx="7620674" cy="5715506"/>
          </a:xfrm>
        </p:spPr>
      </p:pic>
    </p:spTree>
    <p:extLst>
      <p:ext uri="{BB962C8B-B14F-4D97-AF65-F5344CB8AC3E}">
        <p14:creationId xmlns:p14="http://schemas.microsoft.com/office/powerpoint/2010/main" val="24377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7978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26" y="454530"/>
            <a:ext cx="7519074" cy="5639306"/>
          </a:xfrm>
        </p:spPr>
      </p:pic>
    </p:spTree>
    <p:extLst>
      <p:ext uri="{BB962C8B-B14F-4D97-AF65-F5344CB8AC3E}">
        <p14:creationId xmlns:p14="http://schemas.microsoft.com/office/powerpoint/2010/main" val="8885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17" y="687748"/>
            <a:ext cx="7897765" cy="5923324"/>
          </a:xfrm>
        </p:spPr>
      </p:pic>
    </p:spTree>
    <p:extLst>
      <p:ext uri="{BB962C8B-B14F-4D97-AF65-F5344CB8AC3E}">
        <p14:creationId xmlns:p14="http://schemas.microsoft.com/office/powerpoint/2010/main" val="24467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Заключительный урок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Заключительный урок </dc:title>
  <dc:creator>п</dc:creator>
  <cp:lastModifiedBy>п</cp:lastModifiedBy>
  <cp:revision>5</cp:revision>
  <dcterms:created xsi:type="dcterms:W3CDTF">2021-05-14T18:11:53Z</dcterms:created>
  <dcterms:modified xsi:type="dcterms:W3CDTF">2021-08-14T08:35:39Z</dcterms:modified>
</cp:coreProperties>
</file>