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>
      <p:cViewPr>
        <p:scale>
          <a:sx n="79" d="100"/>
          <a:sy n="79" d="100"/>
        </p:scale>
        <p:origin x="-102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851648" cy="1828800"/>
          </a:xfrm>
        </p:spPr>
        <p:txBody>
          <a:bodyPr/>
          <a:lstStyle/>
          <a:p>
            <a:r>
              <a:rPr lang="ru-RU" dirty="0" smtClean="0"/>
              <a:t>Индивидуальные проекты обучающихся: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Достижение </a:t>
            </a:r>
            <a:r>
              <a:rPr lang="ru-RU" sz="4000" b="1" dirty="0" err="1" smtClean="0">
                <a:solidFill>
                  <a:srgbClr val="FFFF00"/>
                </a:solidFill>
              </a:rPr>
              <a:t>метапредметных</a:t>
            </a:r>
            <a:r>
              <a:rPr lang="ru-RU" sz="4000" b="1" dirty="0" smtClean="0">
                <a:solidFill>
                  <a:srgbClr val="FFFF00"/>
                </a:solidFill>
              </a:rPr>
              <a:t> планируемых результатов  на уровне общего образования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desctop\С Интернета картинки и изречения\книг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847" cy="30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ctop\исслед 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0280"/>
          <a:stretch>
            <a:fillRect/>
          </a:stretch>
        </p:blipFill>
        <p:spPr bwMode="auto">
          <a:xfrm>
            <a:off x="827584" y="908720"/>
            <a:ext cx="7763535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esctop\оценочный 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 b="43776"/>
          <a:stretch>
            <a:fillRect/>
          </a:stretch>
        </p:blipFill>
        <p:spPr bwMode="auto">
          <a:xfrm>
            <a:off x="899593" y="836711"/>
            <a:ext cx="7056784" cy="5470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ctop\оценочный 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t="1306" b="50385"/>
          <a:stretch>
            <a:fillRect/>
          </a:stretch>
        </p:blipFill>
        <p:spPr bwMode="auto">
          <a:xfrm>
            <a:off x="1043608" y="980728"/>
            <a:ext cx="705678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ctop\оценочный 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t="44595"/>
          <a:stretch>
            <a:fillRect/>
          </a:stretch>
        </p:blipFill>
        <p:spPr bwMode="auto">
          <a:xfrm rot="10800000">
            <a:off x="827584" y="764700"/>
            <a:ext cx="7272808" cy="554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ctop\список тем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971600" y="764704"/>
            <a:ext cx="727280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esctop\познава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t="2667" r="1691" b="4000"/>
          <a:stretch>
            <a:fillRect/>
          </a:stretch>
        </p:blipFill>
        <p:spPr bwMode="auto">
          <a:xfrm>
            <a:off x="467545" y="1052736"/>
            <a:ext cx="8424935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esctop\социальный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0000" contrast="20000"/>
          </a:blip>
          <a:srcRect t="9425"/>
          <a:stretch>
            <a:fillRect/>
          </a:stretch>
        </p:blipFill>
        <p:spPr bwMode="auto">
          <a:xfrm>
            <a:off x="863600" y="836613"/>
            <a:ext cx="8280400" cy="554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.Д. Ушинский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«Ни один наставник не должен забывать о том, что его главнейшая обязанность состоит в приучении воспитанников к умственному труду и что эта обязанность более важна, нежели передача самого предмета»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Индивидуальный проект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Представляет собой самостоятельную работу, осуществляемую обучающимися на протяжении определенного периода по личностно окрашенной теме, в ходе реализации которой автор и получает в качестве результата продукт воплощенного замысла и опыт применения универсальных учебных действий.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Целью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в</a:t>
            </a:r>
            <a:r>
              <a:rPr lang="ru-RU" sz="3600" b="1" dirty="0" smtClean="0">
                <a:solidFill>
                  <a:schemeClr val="tx2"/>
                </a:solidFill>
              </a:rPr>
              <a:t>ыполнения индивидуального проекта является: </a:t>
            </a:r>
            <a:r>
              <a:rPr lang="ru-RU" sz="3600" b="1" dirty="0" smtClean="0"/>
              <a:t>предоставление обучающимся возможности реализовать способности и готовность к освоению содержания образования в самостоятельной форме.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З</a:t>
            </a:r>
            <a:r>
              <a:rPr lang="ru-RU" sz="4000" b="1" dirty="0" smtClean="0"/>
              <a:t>адачами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b="1" dirty="0" smtClean="0"/>
              <a:t>индивидуального проекта являются: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ru-RU" b="1" dirty="0" smtClean="0"/>
              <a:t>Развитие умений планировать;</a:t>
            </a:r>
          </a:p>
          <a:p>
            <a:r>
              <a:rPr lang="ru-RU" b="1" dirty="0" smtClean="0"/>
              <a:t>Формирование навыков сбора и обработки информации;</a:t>
            </a:r>
          </a:p>
          <a:p>
            <a:r>
              <a:rPr lang="ru-RU" b="1" dirty="0" smtClean="0"/>
              <a:t>Развитие умения анализировать, развивать </a:t>
            </a:r>
            <a:r>
              <a:rPr lang="ru-RU" b="1" dirty="0" err="1" smtClean="0"/>
              <a:t>креативность</a:t>
            </a:r>
            <a:r>
              <a:rPr lang="ru-RU" b="1" dirty="0" smtClean="0"/>
              <a:t> и критическое мышление; </a:t>
            </a:r>
          </a:p>
          <a:p>
            <a:r>
              <a:rPr lang="ru-RU" b="1" dirty="0" smtClean="0"/>
              <a:t>Формирование и развитие навыков публичного выступления; </a:t>
            </a:r>
          </a:p>
          <a:p>
            <a:r>
              <a:rPr lang="ru-RU" b="1" dirty="0" smtClean="0"/>
              <a:t>Формирование позитивного отношения к деятельности.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ru-RU" b="1" dirty="0" smtClean="0"/>
              <a:t>Индивидуальные проекты в основной школе представляют собой выполнение обучающимися проектов в рамках одного или нескольких предметов, личностных интересов обучающихся с целью демонстрации своих достижений в самостоятельном достижении содержания и методов избранных областей знаний и видов деятельности, а также способности проектировать и осуществлять целесообразную и результативную деятельность.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Типы проектов: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Социальный;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Исследовательский;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Информационно – познавательный;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Творческий.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Исследовательский</a:t>
            </a:r>
            <a:endParaRPr lang="ru-RU" dirty="0"/>
          </a:p>
        </p:txBody>
      </p:sp>
      <p:pic>
        <p:nvPicPr>
          <p:cNvPr id="2050" name="Picture 2" descr="D:\desctop\исследова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9"/>
            <a:ext cx="799288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ctop\исслед 2.jpeg"/>
          <p:cNvPicPr>
            <a:picLocks noChangeAspect="1" noChangeArrowheads="1"/>
          </p:cNvPicPr>
          <p:nvPr/>
        </p:nvPicPr>
        <p:blipFill>
          <a:blip r:embed="rId2" cstate="print"/>
          <a:srcRect b="72050"/>
          <a:stretch>
            <a:fillRect/>
          </a:stretch>
        </p:blipFill>
        <p:spPr bwMode="auto">
          <a:xfrm>
            <a:off x="467544" y="1412776"/>
            <a:ext cx="831690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ctop\исслед 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248" b="40942"/>
          <a:stretch>
            <a:fillRect/>
          </a:stretch>
        </p:blipFill>
        <p:spPr bwMode="auto">
          <a:xfrm>
            <a:off x="467544" y="1340768"/>
            <a:ext cx="7952673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205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Индивидуальные проекты обучающихся:</vt:lpstr>
      <vt:lpstr>Индивидуальный проект</vt:lpstr>
      <vt:lpstr>Целью </vt:lpstr>
      <vt:lpstr>Задачами  индивидуального проекта являются:</vt:lpstr>
      <vt:lpstr>Слайд 5</vt:lpstr>
      <vt:lpstr>Типы проектов:</vt:lpstr>
      <vt:lpstr>Исследовательский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К.Д. Ушинский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15</cp:revision>
  <dcterms:created xsi:type="dcterms:W3CDTF">2017-10-29T17:44:40Z</dcterms:created>
  <dcterms:modified xsi:type="dcterms:W3CDTF">2017-10-29T20:15:51Z</dcterms:modified>
</cp:coreProperties>
</file>