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4" autoAdjust="0"/>
  </p:normalViewPr>
  <p:slideViewPr>
    <p:cSldViewPr>
      <p:cViewPr varScale="1">
        <p:scale>
          <a:sx n="83" d="100"/>
          <a:sy n="83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6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2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9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1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6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8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6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8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18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3A6B-11D7-43E9-9301-ADDF822E65A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B2405-A825-45A6-914A-55FE771F7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rate.hotmail.ru/htm/photo/gigo3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73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Япония</a:t>
            </a:r>
            <a:r>
              <a:rPr lang="ru-RU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" y="764703"/>
            <a:ext cx="9144000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1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0"/>
            <a:ext cx="8229600" cy="11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4" descr="56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3"/>
          <a:stretch>
            <a:fillRect/>
          </a:stretch>
        </p:blipFill>
        <p:spPr bwMode="auto">
          <a:xfrm>
            <a:off x="107504" y="105746"/>
            <a:ext cx="4427984" cy="67076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052736"/>
            <a:ext cx="4320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Чайная церемония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(по-японски </a:t>
            </a:r>
            <a:r>
              <a:rPr lang="ru-RU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тяною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относится к наиболее самобытным, уникальным искусствам. Она играет существенную роль в духовной и общественной жизни на протяжении нескольких веков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ЭКИБАНА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116633"/>
            <a:ext cx="330517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89" y="1019352"/>
            <a:ext cx="3156111" cy="226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005064"/>
            <a:ext cx="21431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2322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57" y="3489959"/>
            <a:ext cx="3799199" cy="334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8999"/>
            <a:ext cx="2880320" cy="340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40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7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4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632271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700" dirty="0" smtClean="0">
                <a:latin typeface="Times New Roman" pitchFamily="18" charset="0"/>
              </a:rPr>
              <a:t/>
            </a:r>
            <a:br>
              <a:rPr lang="en-US" sz="2700" dirty="0" smtClean="0">
                <a:latin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ЯПОНИЯ</a:t>
            </a:r>
            <a:r>
              <a:rPr lang="en-US" sz="2700" dirty="0">
                <a:latin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</a:rPr>
            </a:br>
            <a:r>
              <a:rPr lang="en-US" sz="2700" dirty="0">
                <a:latin typeface="Times New Roman" pitchFamily="18" charset="0"/>
              </a:rPr>
              <a:t/>
            </a:r>
            <a:br>
              <a:rPr lang="en-US" sz="2700" dirty="0">
                <a:latin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</a:rPr>
              <a:t>Государство основано в 660 г. до н.э.</a:t>
            </a:r>
            <a:br>
              <a:rPr lang="ru-RU" sz="2700" dirty="0" smtClean="0">
                <a:latin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</a:rPr>
              <a:t>Официальный язык – японский</a:t>
            </a:r>
            <a:br>
              <a:rPr lang="ru-RU" sz="2700" dirty="0" smtClean="0">
                <a:latin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</a:rPr>
              <a:t>Столица – Токио</a:t>
            </a:r>
            <a:br>
              <a:rPr lang="ru-RU" sz="2700" dirty="0" smtClean="0">
                <a:latin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</a:rPr>
              <a:t>Форма правления – конституционная монархия</a:t>
            </a:r>
            <a:br>
              <a:rPr lang="ru-RU" sz="2700" dirty="0" smtClean="0">
                <a:latin typeface="Times New Roman" pitchFamily="18" charset="0"/>
              </a:rPr>
            </a:br>
            <a:r>
              <a:rPr lang="ru-RU" altLang="ja-JP" sz="2700" dirty="0" smtClean="0">
                <a:latin typeface="Times New Roman" pitchFamily="18" charset="0"/>
              </a:rPr>
              <a:t>Территория – 377 835 км²;</a:t>
            </a:r>
            <a:br>
              <a:rPr lang="ru-RU" altLang="ja-JP" sz="2700" dirty="0" smtClean="0">
                <a:latin typeface="Times New Roman" pitchFamily="18" charset="0"/>
              </a:rPr>
            </a:br>
            <a:r>
              <a:rPr lang="ru-RU" altLang="ja-JP" sz="2700" dirty="0" smtClean="0">
                <a:latin typeface="Times New Roman" pitchFamily="18" charset="0"/>
              </a:rPr>
              <a:t>водная поверхность составляет  0,8 % </a:t>
            </a:r>
            <a:br>
              <a:rPr lang="ru-RU" altLang="ja-JP" sz="2700" dirty="0" smtClean="0">
                <a:latin typeface="Times New Roman" pitchFamily="18" charset="0"/>
              </a:rPr>
            </a:br>
            <a:r>
              <a:rPr lang="ru-RU" altLang="ja-JP" sz="2700" dirty="0" smtClean="0">
                <a:latin typeface="Times New Roman" pitchFamily="18" charset="0"/>
              </a:rPr>
              <a:t>Включает свыше 4 тыс. островов</a:t>
            </a:r>
            <a:r>
              <a:rPr lang="ru-RU" dirty="0" smtClean="0">
                <a:latin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7" descr="Государственный флаг Япон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6576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c3850ada8f496d15e571a43c891b6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20480" cy="64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5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i="1" dirty="0" err="1" smtClean="0"/>
              <a:t>Сакура</a:t>
            </a:r>
            <a:r>
              <a:rPr lang="en-US" i="1" dirty="0" smtClean="0"/>
              <a:t> - </a:t>
            </a:r>
            <a:r>
              <a:rPr lang="en-US" i="1" dirty="0" err="1" smtClean="0"/>
              <a:t>символ</a:t>
            </a:r>
            <a:r>
              <a:rPr lang="en-US" i="1" dirty="0" smtClean="0"/>
              <a:t> </a:t>
            </a:r>
            <a:r>
              <a:rPr lang="en-US" i="1" dirty="0" err="1" smtClean="0"/>
              <a:t>Японии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Picture 5" descr="Японская вишня - саку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5"/>
            <a:ext cx="9144000" cy="575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0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Токио</a:t>
            </a:r>
            <a:r>
              <a:rPr lang="en-US" b="1" dirty="0" smtClean="0"/>
              <a:t> - </a:t>
            </a:r>
            <a:r>
              <a:rPr lang="en-US" b="1" dirty="0" err="1" smtClean="0"/>
              <a:t>Столица</a:t>
            </a:r>
            <a:r>
              <a:rPr lang="en-US" b="1" dirty="0" smtClean="0"/>
              <a:t> </a:t>
            </a:r>
            <a:r>
              <a:rPr lang="en-US" b="1" dirty="0" err="1" smtClean="0"/>
              <a:t>Японии</a:t>
            </a:r>
            <a:endParaRPr lang="ru-RU" dirty="0"/>
          </a:p>
        </p:txBody>
      </p:sp>
      <p:pic>
        <p:nvPicPr>
          <p:cNvPr id="4" name="Picture 7" descr="Фото 3: Все перемешано - новые дома и стары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572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Фото 2: Центр го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44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ja-JP" b="1" dirty="0" smtClean="0">
                <a:solidFill>
                  <a:schemeClr val="bg1"/>
                </a:solidFill>
                <a:latin typeface="Times New Roman" pitchFamily="18" charset="0"/>
              </a:rPr>
              <a:t>Поэтичным символом Японии стала гора Фудзияма – самая в</a:t>
            </a:r>
            <a:br>
              <a:rPr lang="ru-RU" altLang="ja-JP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dirty="0" smtClean="0"/>
              <a:t> </a:t>
            </a:r>
            <a:r>
              <a:rPr lang="en-US" dirty="0" err="1" smtClean="0"/>
              <a:t>Cад</a:t>
            </a:r>
            <a:r>
              <a:rPr lang="en-US" dirty="0" smtClean="0"/>
              <a:t> </a:t>
            </a:r>
            <a:r>
              <a:rPr lang="ru-RU" dirty="0" smtClean="0"/>
              <a:t>      </a:t>
            </a:r>
            <a:r>
              <a:rPr lang="en-US" dirty="0" err="1" smtClean="0"/>
              <a:t>камней</a:t>
            </a:r>
            <a:r>
              <a:rPr lang="en-US" dirty="0" smtClean="0"/>
              <a:t> (</a:t>
            </a:r>
            <a:r>
              <a:rPr lang="en-US" dirty="0" err="1" smtClean="0"/>
              <a:t>Рёандзи</a:t>
            </a:r>
            <a:r>
              <a:rPr lang="en-US" dirty="0" smtClean="0"/>
              <a:t>) </a:t>
            </a:r>
            <a:r>
              <a:rPr lang="ru-RU" altLang="ja-JP" b="1" dirty="0" err="1" smtClean="0">
                <a:solidFill>
                  <a:schemeClr val="bg1"/>
                </a:solidFill>
                <a:latin typeface="Times New Roman" pitchFamily="18" charset="0"/>
              </a:rPr>
              <a:t>ысокая</a:t>
            </a:r>
            <a:r>
              <a:rPr lang="ru-RU" altLang="ja-JP" b="1" dirty="0" smtClean="0">
                <a:solidFill>
                  <a:schemeClr val="bg1"/>
                </a:solidFill>
                <a:latin typeface="Times New Roman" pitchFamily="18" charset="0"/>
              </a:rPr>
              <a:t> вершина страны, достигающая 3776 метров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600200"/>
            <a:ext cx="5184576" cy="452596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altLang="ja-JP" sz="5100" b="1" dirty="0" smtClean="0">
                <a:solidFill>
                  <a:schemeClr val="bg1"/>
                </a:solidFill>
                <a:latin typeface="Times New Roman" pitchFamily="18" charset="0"/>
              </a:rPr>
              <a:t>Поэтичным </a:t>
            </a:r>
            <a:r>
              <a:rPr lang="ru-RU" altLang="ja-JP" sz="6000" b="1" dirty="0" smtClean="0">
                <a:solidFill>
                  <a:schemeClr val="bg1"/>
                </a:solidFill>
                <a:latin typeface="Times New Roman" pitchFamily="18" charset="0"/>
              </a:rPr>
              <a:t>символом Японии стала </a:t>
            </a:r>
            <a:r>
              <a:rPr lang="ru-RU" altLang="ja-JP" sz="6000" b="1" dirty="0" err="1" smtClean="0">
                <a:solidFill>
                  <a:schemeClr val="bg1"/>
                </a:solidFill>
                <a:latin typeface="Times New Roman" pitchFamily="18" charset="0"/>
              </a:rPr>
              <a:t>гор</a:t>
            </a:r>
            <a:r>
              <a:rPr lang="ru-RU" sz="6000" dirty="0" err="1" smtClean="0"/>
              <a:t>В</a:t>
            </a:r>
            <a:r>
              <a:rPr lang="ru-RU" sz="6000" dirty="0" smtClean="0"/>
              <a:t> </a:t>
            </a:r>
            <a:r>
              <a:rPr lang="en-US" sz="6000" dirty="0" err="1" smtClean="0"/>
              <a:t>храмовых</a:t>
            </a:r>
            <a:r>
              <a:rPr lang="en-US" sz="6000" dirty="0" smtClean="0"/>
              <a:t> </a:t>
            </a:r>
            <a:r>
              <a:rPr lang="en-US" sz="6000" dirty="0" err="1" smtClean="0"/>
              <a:t>садах</a:t>
            </a:r>
            <a:r>
              <a:rPr lang="en-US" sz="6000" dirty="0" smtClean="0"/>
              <a:t> </a:t>
            </a:r>
            <a:r>
              <a:rPr lang="en-US" sz="6000" dirty="0" err="1" smtClean="0"/>
              <a:t>дзэнских</a:t>
            </a:r>
            <a:r>
              <a:rPr lang="en-US" sz="6000" dirty="0" smtClean="0"/>
              <a:t> </a:t>
            </a:r>
            <a:r>
              <a:rPr lang="en-US" sz="6000" dirty="0" err="1" smtClean="0"/>
              <a:t>монастырей</a:t>
            </a:r>
            <a:r>
              <a:rPr lang="en-US" sz="6000" dirty="0" smtClean="0"/>
              <a:t> </a:t>
            </a:r>
            <a:r>
              <a:rPr lang="en-US" sz="6000" dirty="0" err="1" smtClean="0"/>
              <a:t>постепенно</a:t>
            </a:r>
            <a:r>
              <a:rPr lang="en-US" sz="6000" dirty="0" smtClean="0"/>
              <a:t> </a:t>
            </a:r>
            <a:r>
              <a:rPr lang="en-US" sz="6000" dirty="0" err="1" smtClean="0"/>
              <a:t>сложился</a:t>
            </a:r>
            <a:r>
              <a:rPr lang="en-US" sz="6000" dirty="0" smtClean="0"/>
              <a:t> </a:t>
            </a:r>
            <a:r>
              <a:rPr lang="en-US" sz="6000" dirty="0" err="1" smtClean="0"/>
              <a:t>тип</a:t>
            </a:r>
            <a:r>
              <a:rPr lang="en-US" sz="6000" dirty="0" smtClean="0"/>
              <a:t> </a:t>
            </a:r>
            <a:r>
              <a:rPr lang="en-US" sz="6000" dirty="0" err="1" smtClean="0"/>
              <a:t>символического</a:t>
            </a:r>
            <a:r>
              <a:rPr lang="en-US" sz="6000" dirty="0" smtClean="0"/>
              <a:t> </a:t>
            </a:r>
            <a:r>
              <a:rPr lang="en-US" sz="6000" dirty="0" err="1" smtClean="0"/>
              <a:t>сада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Arial"/>
              </a:rPr>
              <a:t>–</a:t>
            </a:r>
            <a:r>
              <a:rPr lang="en-US" sz="6000" dirty="0" smtClean="0"/>
              <a:t> </a:t>
            </a:r>
            <a:r>
              <a:rPr lang="en-US" sz="6000" dirty="0" err="1" smtClean="0"/>
              <a:t>сухой</a:t>
            </a:r>
            <a:r>
              <a:rPr lang="en-US" sz="6000" dirty="0" smtClean="0"/>
              <a:t> </a:t>
            </a:r>
            <a:r>
              <a:rPr lang="en-US" sz="6000" dirty="0" err="1" smtClean="0"/>
              <a:t>пейзаж</a:t>
            </a:r>
            <a:r>
              <a:rPr lang="en-US" sz="6000" dirty="0" smtClean="0"/>
              <a:t> .</a:t>
            </a:r>
          </a:p>
          <a:p>
            <a:pPr algn="ctr"/>
            <a:r>
              <a:rPr lang="en-US" sz="6000" dirty="0" smtClean="0"/>
              <a:t>В </a:t>
            </a:r>
            <a:r>
              <a:rPr lang="en-US" sz="6000" dirty="0" err="1" smtClean="0"/>
              <a:t>его</a:t>
            </a:r>
            <a:r>
              <a:rPr lang="en-US" sz="6000" dirty="0" smtClean="0"/>
              <a:t> </a:t>
            </a:r>
            <a:r>
              <a:rPr lang="en-US" sz="6000" dirty="0" err="1" smtClean="0"/>
              <a:t>композиции</a:t>
            </a:r>
            <a:r>
              <a:rPr lang="en-US" sz="6000" dirty="0" smtClean="0"/>
              <a:t> </a:t>
            </a:r>
            <a:r>
              <a:rPr lang="en-US" sz="6000" dirty="0" err="1" smtClean="0"/>
              <a:t>горы</a:t>
            </a:r>
            <a:r>
              <a:rPr lang="en-US" sz="6000" dirty="0" smtClean="0"/>
              <a:t>, </a:t>
            </a:r>
            <a:r>
              <a:rPr lang="en-US" sz="6000" dirty="0" err="1" smtClean="0"/>
              <a:t>потоки</a:t>
            </a:r>
            <a:r>
              <a:rPr lang="en-US" sz="6000" dirty="0" smtClean="0"/>
              <a:t>, </a:t>
            </a:r>
            <a:r>
              <a:rPr lang="en-US" sz="6000" dirty="0" err="1" smtClean="0"/>
              <a:t>каскады</a:t>
            </a:r>
            <a:r>
              <a:rPr lang="en-US" sz="6000" dirty="0" smtClean="0"/>
              <a:t> </a:t>
            </a:r>
            <a:r>
              <a:rPr lang="en-US" sz="6000" dirty="0" err="1" smtClean="0"/>
              <a:t>обозначались</a:t>
            </a:r>
            <a:r>
              <a:rPr lang="en-US" sz="6000" dirty="0" smtClean="0"/>
              <a:t> </a:t>
            </a:r>
            <a:r>
              <a:rPr lang="en-US" sz="6000" dirty="0" err="1" smtClean="0"/>
              <a:t>камнями</a:t>
            </a:r>
            <a:r>
              <a:rPr lang="en-US" sz="6000" dirty="0" smtClean="0"/>
              <a:t> и </a:t>
            </a:r>
            <a:r>
              <a:rPr lang="en-US" sz="6000" dirty="0" err="1" smtClean="0"/>
              <a:t>песком</a:t>
            </a:r>
            <a:r>
              <a:rPr lang="en-US" sz="6000" dirty="0" smtClean="0"/>
              <a:t>. В </a:t>
            </a:r>
            <a:r>
              <a:rPr lang="en-US" sz="6000" dirty="0" err="1" smtClean="0"/>
              <a:t>таких</a:t>
            </a:r>
            <a:r>
              <a:rPr lang="en-US" sz="6000" dirty="0" smtClean="0"/>
              <a:t> </a:t>
            </a:r>
            <a:r>
              <a:rPr lang="en-US" sz="6000" dirty="0" err="1" smtClean="0"/>
              <a:t>садах</a:t>
            </a:r>
            <a:r>
              <a:rPr lang="en-US" sz="6000" dirty="0" smtClean="0"/>
              <a:t> </a:t>
            </a:r>
            <a:r>
              <a:rPr lang="en-US" sz="6000" dirty="0" err="1" smtClean="0"/>
              <a:t>отсутствовали</a:t>
            </a:r>
            <a:r>
              <a:rPr lang="en-US" sz="6000" dirty="0" smtClean="0"/>
              <a:t> </a:t>
            </a:r>
            <a:r>
              <a:rPr lang="en-US" sz="6000" dirty="0" err="1" smtClean="0"/>
              <a:t>цветущие</a:t>
            </a:r>
            <a:r>
              <a:rPr lang="en-US" sz="6000" dirty="0" smtClean="0"/>
              <a:t> </a:t>
            </a:r>
            <a:r>
              <a:rPr lang="en-US" sz="6000" dirty="0" err="1" smtClean="0"/>
              <a:t>растения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Arial"/>
              </a:rPr>
              <a:t>–</a:t>
            </a:r>
            <a:r>
              <a:rPr lang="en-US" sz="6000" dirty="0" smtClean="0"/>
              <a:t> </a:t>
            </a:r>
            <a:r>
              <a:rPr lang="en-US" sz="6000" dirty="0" err="1" smtClean="0"/>
              <a:t>только</a:t>
            </a:r>
            <a:r>
              <a:rPr lang="en-US" sz="6000" dirty="0" smtClean="0"/>
              <a:t> </a:t>
            </a:r>
            <a:r>
              <a:rPr lang="en-US" sz="6000" dirty="0" err="1" smtClean="0"/>
              <a:t>деревья</a:t>
            </a:r>
            <a:r>
              <a:rPr lang="en-US" sz="6000" dirty="0" smtClean="0"/>
              <a:t> и </a:t>
            </a:r>
            <a:r>
              <a:rPr lang="en-US" sz="6000" dirty="0" err="1" smtClean="0"/>
              <a:t>кустарники</a:t>
            </a:r>
            <a:r>
              <a:rPr lang="en-US" sz="6000" dirty="0" smtClean="0"/>
              <a:t>. </a:t>
            </a:r>
            <a:r>
              <a:rPr lang="en-US" sz="6000" dirty="0" err="1" smtClean="0"/>
              <a:t>Но</a:t>
            </a:r>
            <a:r>
              <a:rPr lang="en-US" sz="6000" dirty="0" smtClean="0"/>
              <a:t> </a:t>
            </a:r>
            <a:r>
              <a:rPr lang="en-US" sz="6000" dirty="0" err="1" smtClean="0"/>
              <a:t>главным</a:t>
            </a:r>
            <a:r>
              <a:rPr lang="en-US" sz="6000" dirty="0" smtClean="0"/>
              <a:t> в </a:t>
            </a:r>
            <a:r>
              <a:rPr lang="en-US" sz="6000" dirty="0" err="1" smtClean="0"/>
              <a:t>работе</a:t>
            </a:r>
            <a:r>
              <a:rPr lang="en-US" sz="6000" dirty="0" smtClean="0"/>
              <a:t> </a:t>
            </a:r>
            <a:r>
              <a:rPr lang="en-US" sz="6000" dirty="0" err="1" smtClean="0"/>
              <a:t>художника</a:t>
            </a:r>
            <a:r>
              <a:rPr lang="en-US" sz="6000" dirty="0" smtClean="0"/>
              <a:t> </a:t>
            </a:r>
            <a:r>
              <a:rPr lang="en-US" sz="6000" dirty="0" err="1" smtClean="0"/>
              <a:t>сада</a:t>
            </a:r>
            <a:r>
              <a:rPr lang="en-US" sz="6000" dirty="0" smtClean="0"/>
              <a:t> </a:t>
            </a:r>
            <a:r>
              <a:rPr lang="en-US" sz="6000" dirty="0" err="1" smtClean="0"/>
              <a:t>являлось</a:t>
            </a:r>
            <a:r>
              <a:rPr lang="en-US" sz="6000" dirty="0" smtClean="0"/>
              <a:t> </a:t>
            </a:r>
            <a:r>
              <a:rPr lang="en-US" sz="6000" dirty="0" err="1" smtClean="0"/>
              <a:t>именно</a:t>
            </a:r>
            <a:r>
              <a:rPr lang="en-US" sz="6000" dirty="0" smtClean="0"/>
              <a:t> </a:t>
            </a:r>
            <a:r>
              <a:rPr lang="en-US" sz="6000" dirty="0" err="1" smtClean="0"/>
              <a:t>сутэиси</a:t>
            </a:r>
            <a:r>
              <a:rPr lang="en-US" sz="6000" dirty="0" smtClean="0"/>
              <a:t> </a:t>
            </a:r>
            <a:r>
              <a:rPr lang="en-US" sz="6000" dirty="0" smtClean="0">
                <a:latin typeface="Arial"/>
              </a:rPr>
              <a:t>–</a:t>
            </a:r>
            <a:r>
              <a:rPr lang="en-US" sz="6000" dirty="0" smtClean="0"/>
              <a:t> </a:t>
            </a:r>
            <a:r>
              <a:rPr lang="en-US" sz="6000" dirty="0" err="1" smtClean="0"/>
              <a:t>искусство</a:t>
            </a:r>
            <a:r>
              <a:rPr lang="en-US" sz="6000" dirty="0" smtClean="0"/>
              <a:t> </a:t>
            </a:r>
            <a:r>
              <a:rPr lang="en-US" sz="6000" dirty="0" err="1" smtClean="0"/>
              <a:t>расстановки</a:t>
            </a:r>
            <a:r>
              <a:rPr lang="en-US" sz="6000" dirty="0" smtClean="0"/>
              <a:t> </a:t>
            </a:r>
            <a:r>
              <a:rPr lang="en-US" sz="6000" dirty="0" err="1" smtClean="0"/>
              <a:t>камней</a:t>
            </a:r>
            <a:r>
              <a:rPr lang="en-US" sz="6000" dirty="0" smtClean="0"/>
              <a:t> </a:t>
            </a:r>
            <a:r>
              <a:rPr lang="ru-RU" altLang="ja-JP" b="1" dirty="0" smtClean="0">
                <a:solidFill>
                  <a:schemeClr val="bg1"/>
                </a:solidFill>
                <a:latin typeface="Times New Roman" pitchFamily="18" charset="0"/>
              </a:rPr>
              <a:t>а – самая высокая вершина страны,стигающ776 метров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altLang="ja-JP" b="1" dirty="0" smtClean="0">
                <a:solidFill>
                  <a:schemeClr val="bg1"/>
                </a:solidFill>
                <a:latin typeface="Times New Roman" pitchFamily="18" charset="0"/>
              </a:rPr>
              <a:t>Поэтичным символом Японии стала гора Фудзияма – самая высокая вершина страны, достигающая 3776 метров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Cад камней (Рёандз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1628800"/>
            <a:ext cx="4283969" cy="50405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08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Суши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6" descr="sush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5" y="1718069"/>
            <a:ext cx="3491064" cy="47352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" descr="суш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50693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4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Каратэ</a:t>
            </a:r>
            <a:endParaRPr lang="ru-RU" sz="5400" dirty="0"/>
          </a:p>
        </p:txBody>
      </p:sp>
      <p:pic>
        <p:nvPicPr>
          <p:cNvPr id="4" name="Picture 5" descr="Хигаонна Мори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976"/>
            <a:ext cx="26642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Фунакоши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73928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Ояма Масутац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0"/>
            <a:ext cx="305978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3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7152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ja-JP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ja-JP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Поэтичным символом Японии стала гора Фудзияма – самая высокая вершина страны, </a:t>
            </a:r>
            <a:br>
              <a:rPr lang="ru-RU" altLang="ja-JP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altLang="ja-JP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ja-JP" sz="27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достигающая  3776 </a:t>
            </a:r>
            <a:r>
              <a:rPr lang="ru-RU" altLang="ja-JP" sz="27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метров</a:t>
            </a:r>
            <a:r>
              <a:rPr lang="ru-RU" altLang="ja-JP" sz="2700" b="1" dirty="0" err="1" smtClean="0">
                <a:solidFill>
                  <a:schemeClr val="bg1"/>
                </a:solidFill>
                <a:latin typeface="Times New Roman" pitchFamily="18" charset="0"/>
              </a:rPr>
              <a:t>достигающая</a:t>
            </a:r>
            <a:r>
              <a:rPr lang="ru-RU" altLang="ja-JP" sz="27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ja-JP" b="1" dirty="0" smtClean="0">
                <a:solidFill>
                  <a:schemeClr val="bg1"/>
                </a:solidFill>
                <a:latin typeface="Times New Roman" pitchFamily="18" charset="0"/>
              </a:rPr>
              <a:t>3776 метров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4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85698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58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127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Япония </vt:lpstr>
      <vt:lpstr>Презентация PowerPoint</vt:lpstr>
      <vt:lpstr> ЯПОНИЯ  Государство основано в 660 г. до н.э. Официальный язык – японский Столица – Токио Форма правления – конституционная монархия Территория – 377 835 км²; водная поверхность составляет  0,8 %  Включает свыше 4 тыс. островов </vt:lpstr>
      <vt:lpstr>Сакура - символ Японии </vt:lpstr>
      <vt:lpstr>Токио - Столица Японии</vt:lpstr>
      <vt:lpstr>Поэтичным символом Японии стала гора Фудзияма – самая в  Cад       камней (Рёандзи) ысокая вершина страны, достигающая 3776 метров  </vt:lpstr>
      <vt:lpstr>Суши</vt:lpstr>
      <vt:lpstr>Каратэ</vt:lpstr>
      <vt:lpstr>      Поэтичным символом Японии стала гора Фудзияма – самая высокая вершина страны,   достигающая  3776 метровдостигающая 3776 метров  </vt:lpstr>
      <vt:lpstr>Презентация PowerPoint</vt:lpstr>
      <vt:lpstr>ЭКИБАНА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13</cp:revision>
  <dcterms:created xsi:type="dcterms:W3CDTF">2013-03-05T17:44:19Z</dcterms:created>
  <dcterms:modified xsi:type="dcterms:W3CDTF">2013-03-06T07:13:48Z</dcterms:modified>
</cp:coreProperties>
</file>