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0"/>
  </p:normalViewPr>
  <p:slideViewPr>
    <p:cSldViewPr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7167A-4025-431D-AAE4-16BCBA659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ADFE6-4238-4F18-8EB0-05BA168E44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2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FCF48-D511-4EF1-9605-7393183F0E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03315-A1F3-45B5-AC7C-0122EBDFAD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5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58B9-C9A8-4FFD-BAE4-0FBEB6D82E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0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B3E01-0C32-483E-A328-14AAC9E24B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4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3C73C-9548-4C51-9B9B-D7B466D7E3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0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74123-71BF-4A18-B02E-50B6B48B67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9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58B2-C30F-478B-8C63-7DA6ED63D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6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C508B-B8C5-4463-984E-EAC0D8D73E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9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23AA1-97E2-4391-8CC7-7FC46D13E1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5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98AA923-660C-4ACC-A0E5-9227A34AFBD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Всемирный день уменьшения опасности бедствий</a:t>
            </a:r>
            <a:endParaRPr lang="ru-RU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b="1" dirty="0" smtClean="0"/>
              <a:t>Презентацию выполнил</a:t>
            </a:r>
          </a:p>
          <a:p>
            <a:r>
              <a:rPr lang="ru-RU" b="1" dirty="0" smtClean="0"/>
              <a:t> Луценко Дмитрий</a:t>
            </a:r>
          </a:p>
          <a:p>
            <a:r>
              <a:rPr lang="ru-RU" b="1" dirty="0" smtClean="0"/>
              <a:t>ХАБАРОВСК 2018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484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5" y="1268760"/>
            <a:ext cx="4794907" cy="345000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19" y="404664"/>
            <a:ext cx="4104455" cy="5721499"/>
          </a:xfrm>
        </p:spPr>
        <p:txBody>
          <a:bodyPr/>
          <a:lstStyle/>
          <a:p>
            <a:r>
              <a:rPr lang="ru-RU" sz="1600" b="1" dirty="0"/>
              <a:t>Генеральная Ассамблея ООН, провозгласив в Резолюции № 44/236 (1989</a:t>
            </a:r>
            <a:r>
              <a:rPr lang="ru-RU" sz="1600" b="1" dirty="0" smtClean="0"/>
              <a:t>) объявила </a:t>
            </a:r>
            <a:r>
              <a:rPr lang="ru-RU" sz="1600" b="1" dirty="0"/>
              <a:t>вторую среду октября Международным днем по уменьшению опасности стихийных бедствий и постановила отмечать его ежегодно в течение 1990-1999 гг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В 2001 году Генеральная Ассамблея в своей резолюции </a:t>
            </a:r>
            <a:r>
              <a:rPr lang="ru-RU" sz="1600" b="1" dirty="0" smtClean="0"/>
              <a:t>постановила </a:t>
            </a:r>
            <a:r>
              <a:rPr lang="ru-RU" sz="1600" b="1" dirty="0"/>
              <a:t>продолжать ежегодно отмечать этот Международный день, считая его одним из инструментов, содействующих формированию культуры уменьшения опасности стихийных бедствий, включая предотвращение стихийных бедствий, смягчение их последствий и обеспечение готовности к ним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В 2009 году Генеральная Ассамблея в своей </a:t>
            </a:r>
            <a:r>
              <a:rPr lang="ru-RU" sz="1600" b="1" dirty="0" smtClean="0"/>
              <a:t>резолюции акцентируя </a:t>
            </a:r>
            <a:r>
              <a:rPr lang="ru-RU" sz="1600" b="1" dirty="0"/>
              <a:t>внимание на важности уменьшения опасности всех бедствий переименовала этот день в Международный день по уменьшению опасности бедствий и постановила отмечать его 13 октября.</a:t>
            </a:r>
          </a:p>
        </p:txBody>
      </p:sp>
    </p:spTree>
    <p:extLst>
      <p:ext uri="{BB962C8B-B14F-4D97-AF65-F5344CB8AC3E}">
        <p14:creationId xmlns:p14="http://schemas.microsoft.com/office/powerpoint/2010/main" val="231796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7643192" cy="1162050"/>
          </a:xfrm>
        </p:spPr>
        <p:txBody>
          <a:bodyPr/>
          <a:lstStyle/>
          <a:p>
            <a:r>
              <a:rPr lang="ru-RU" sz="4800" dirty="0" smtClean="0"/>
              <a:t>Некоторые темы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/>
            <a:r>
              <a:rPr lang="ru-RU" sz="2400" b="1" dirty="0"/>
              <a:t>2010 г. — «Устойчивость городов».</a:t>
            </a:r>
          </a:p>
          <a:p>
            <a:pPr algn="ctr"/>
            <a:r>
              <a:rPr lang="ru-RU" sz="2400" b="1" dirty="0"/>
              <a:t>2011 г. — «Дети и молодые люди».</a:t>
            </a:r>
          </a:p>
          <a:p>
            <a:pPr algn="ctr"/>
            <a:r>
              <a:rPr lang="ru-RU" sz="2400" b="1" dirty="0"/>
              <a:t>2012 г. — «Женщины и девочки».</a:t>
            </a:r>
          </a:p>
          <a:p>
            <a:pPr algn="ctr"/>
            <a:r>
              <a:rPr lang="ru-RU" sz="2400" b="1" dirty="0"/>
              <a:t>2013 г. — «Роль инвалидов в деятельности по уменьшению опасности бедствий».</a:t>
            </a:r>
          </a:p>
          <a:p>
            <a:pPr algn="ctr"/>
            <a:r>
              <a:rPr lang="ru-RU" sz="2400" b="1" dirty="0"/>
              <a:t>2014 г. — «Стойкость во имя жизни».</a:t>
            </a:r>
          </a:p>
          <a:p>
            <a:pPr algn="ctr"/>
            <a:r>
              <a:rPr lang="ru-RU" sz="2400" b="1" dirty="0"/>
              <a:t>2015 г. — «Знания во имя жизни».</a:t>
            </a:r>
          </a:p>
        </p:txBody>
      </p:sp>
    </p:spTree>
    <p:extLst>
      <p:ext uri="{BB962C8B-B14F-4D97-AF65-F5344CB8AC3E}">
        <p14:creationId xmlns:p14="http://schemas.microsoft.com/office/powerpoint/2010/main" val="3927418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7056784" cy="804862"/>
          </a:xfrm>
        </p:spPr>
        <p:txBody>
          <a:bodyPr/>
          <a:lstStyle/>
          <a:p>
            <a:pPr algn="ctr"/>
            <a:r>
              <a:rPr lang="ru-RU" sz="2000" b="1" dirty="0" smtClean="0"/>
              <a:t>В России в этот день проводятся различные мастер-классы и мероприятия </a:t>
            </a:r>
            <a:r>
              <a:rPr lang="en-US" sz="2000" b="1" dirty="0" smtClean="0"/>
              <a:t>, </a:t>
            </a:r>
            <a:r>
              <a:rPr lang="ru-RU" sz="2000" b="1" dirty="0" smtClean="0"/>
              <a:t>направленные на безопасность жизнедеятельности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3222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2038350"/>
            <a:ext cx="7000875" cy="4000500"/>
          </a:xfrm>
        </p:spPr>
      </p:pic>
    </p:spTree>
    <p:extLst>
      <p:ext uri="{BB962C8B-B14F-4D97-AF65-F5344CB8AC3E}">
        <p14:creationId xmlns:p14="http://schemas.microsoft.com/office/powerpoint/2010/main" val="2432575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1C919A-35F5-4DB5-B57C-6D7756420E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«Темно-синий»</Template>
  <TotalTime>11</TotalTime>
  <Words>205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Times New Roman</vt:lpstr>
      <vt:lpstr>Тема Office</vt:lpstr>
      <vt:lpstr>Всемирный день уменьшения опасности бедствий</vt:lpstr>
      <vt:lpstr>Презентация PowerPoint</vt:lpstr>
      <vt:lpstr>Некоторые темы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уменьшения опасности стихийных бедствий</dc:title>
  <dc:subject/>
  <dc:creator>Пользователь Windows</dc:creator>
  <cp:keywords/>
  <dc:description/>
  <cp:lastModifiedBy>Пользователь Windows</cp:lastModifiedBy>
  <cp:revision>2</cp:revision>
  <dcterms:created xsi:type="dcterms:W3CDTF">2018-10-12T20:51:04Z</dcterms:created>
  <dcterms:modified xsi:type="dcterms:W3CDTF">2018-10-12T21:02:27Z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TC010689761049</vt:lpwstr>
  </property>
</Properties>
</file>