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1A94-3879-4941-855F-79D1A5E5FE07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DE710-FECE-4B27-8426-000778DFE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9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1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9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0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19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9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Викторина по </a:t>
            </a:r>
            <a:r>
              <a:rPr lang="ru-RU" sz="5400" b="1" i="1" dirty="0" smtClean="0">
                <a:solidFill>
                  <a:schemeClr val="bg1"/>
                </a:solidFill>
              </a:rPr>
              <a:t>сказке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«Черная курица и подземные жители»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33123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2700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Кто </a:t>
            </a:r>
            <a:r>
              <a:rPr lang="ru-RU" sz="3600" b="1" i="1" dirty="0">
                <a:solidFill>
                  <a:srgbClr val="FF0000"/>
                </a:solidFill>
              </a:rPr>
              <a:t>жил в комнате старушек голландок?</a:t>
            </a:r>
          </a:p>
        </p:txBody>
      </p:sp>
      <p:pic>
        <p:nvPicPr>
          <p:cNvPr id="8195" name="Picture 3" descr="C:\Users\User\AppData\Local\Microsoft\Windows\INetCache\IE\HOD2DHQF\UNKYOD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06144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AppData\Local\Microsoft\Windows\INetCache\IE\HOD2DHQF\dog_puppy_animals_laika_redhead_pets_portrait_man's_best_friend-10121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60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AppData\Local\Microsoft\Windows\INetCache\IE\XB1MTK1G\white_bear_zoo_animals_bear_bears_polar_bear_polar_bears-10261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5106144"/>
            <a:ext cx="3024336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21297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Кот и попугай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05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56792"/>
            <a:ext cx="66247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chemeClr val="accent5">
                    <a:lumMod val="75000"/>
                  </a:schemeClr>
                </a:solidFill>
              </a:rPr>
              <a:t>Конец</a:t>
            </a:r>
            <a:r>
              <a:rPr lang="en-US" sz="8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sz="8800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Надеюсь,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что вам понравилось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!!!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3591" y="404664"/>
            <a:ext cx="9227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r>
              <a:rPr lang="ru-RU" sz="9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ru-RU" sz="9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9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что, </a:t>
            </a:r>
            <a:r>
              <a:rPr lang="ru-RU" sz="9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начнем</a:t>
            </a:r>
            <a:endParaRPr lang="ru-RU" sz="9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User\AppData\Local\Microsoft\Windows\INetCache\IE\Y6S02168\sov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463661" cy="43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lumMod val="56000"/>
                <a:alpha val="3000"/>
              </a:srgbClr>
            </a:gs>
            <a:gs pos="50000">
              <a:srgbClr val="00B05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60640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b="1" i="1" dirty="0" smtClean="0"/>
              <a:t>В каком заведении учился Алеша?</a:t>
            </a:r>
            <a:endParaRPr lang="ru-RU" sz="6000" b="1" i="1" dirty="0"/>
          </a:p>
        </p:txBody>
      </p:sp>
      <p:pic>
        <p:nvPicPr>
          <p:cNvPr id="7170" name="Picture 2" descr="C:\Users\User\AppData\Local\Microsoft\Windows\INetCache\IE\HOD2DHQF\Школа_179_МИОО,_Москва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063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733256"/>
            <a:ext cx="252028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пансионате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98884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МОЛОДЦЫ!</a:t>
            </a:r>
            <a:endParaRPr lang="ru-RU" sz="8800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User\AppData\Local\Microsoft\Windows\INetCache\IE\Y6S02168\120px-TrollFac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84" y="3385720"/>
            <a:ext cx="3991880" cy="31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6" y="332656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 каком городе располагался пансионат</a:t>
            </a:r>
            <a:r>
              <a:rPr lang="ru-RU" sz="6000" b="1" dirty="0">
                <a:solidFill>
                  <a:schemeClr val="bg1"/>
                </a:solidFill>
              </a:rPr>
              <a:t>, в котором обучался Алёша?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5645" y="25048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5704" y="5085184"/>
            <a:ext cx="24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630932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Санкт-Петербурге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ser\AppData\Local\Microsoft\Windows\INetCache\IE\Y6S02168\1200px-Город_Вяземский_ул_Коммунистическая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3429000"/>
            <a:ext cx="5076056" cy="33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98884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МОЛОДЦЫ!</a:t>
            </a:r>
            <a:endParaRPr lang="ru-RU" sz="8800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User\AppData\Local\Microsoft\Windows\INetCache\IE\Y6S02168\120px-TrollFac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84" y="3385720"/>
            <a:ext cx="3991880" cy="31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lumMod val="56000"/>
                <a:alpha val="3000"/>
              </a:srgbClr>
            </a:gs>
            <a:gs pos="50000">
              <a:srgbClr val="00B05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776" y="69269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Как хотел учитель наказать Алёшу за невыученный урок и за его рассказ о курице, подземных жителей, рыцарей?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2260" y="60577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высечь розгами</a:t>
            </a:r>
          </a:p>
        </p:txBody>
      </p:sp>
      <p:pic>
        <p:nvPicPr>
          <p:cNvPr id="4102" name="Picture 6" descr="C:\Users\User\AppData\Local\Microsoft\Windows\INetCache\IE\0FHSAZFY\teacher-65131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5442"/>
            <a:ext cx="57606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71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98884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00B050"/>
                </a:solidFill>
              </a:rPr>
              <a:t>МОЛОДЦЫ!</a:t>
            </a:r>
            <a:endParaRPr lang="ru-RU" sz="8800" b="1" i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User\AppData\Local\Microsoft\Windows\INetCache\IE\Y6S02168\120px-TrollFac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84" y="3385720"/>
            <a:ext cx="3991880" cy="31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7"/>
            <a:ext cx="835292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Что любил делать Алёша, когда все товарищи разъезжались по домам?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3704" y="6165304"/>
            <a:ext cx="4950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смотреть сквозь щель забора, кормить курочек</a:t>
            </a:r>
          </a:p>
        </p:txBody>
      </p:sp>
      <p:pic>
        <p:nvPicPr>
          <p:cNvPr id="6149" name="Picture 5" descr="C:\Users\User\AppData\Local\Microsoft\Windows\INetCache\IE\0FHSAZFY\Cochin_chicke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6" y="2132856"/>
            <a:ext cx="5553236" cy="38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Викторина по сказке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сказке:</dc:title>
  <dc:creator>User</dc:creator>
  <cp:lastModifiedBy>NB01</cp:lastModifiedBy>
  <cp:revision>12</cp:revision>
  <dcterms:created xsi:type="dcterms:W3CDTF">2017-11-08T16:28:30Z</dcterms:created>
  <dcterms:modified xsi:type="dcterms:W3CDTF">2018-01-16T10:34:43Z</dcterms:modified>
</cp:coreProperties>
</file>