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2"/>
  </p:notesMasterIdLst>
  <p:sldIdLst>
    <p:sldId id="319" r:id="rId2"/>
    <p:sldId id="373" r:id="rId3"/>
    <p:sldId id="308" r:id="rId4"/>
    <p:sldId id="257" r:id="rId5"/>
    <p:sldId id="338" r:id="rId6"/>
    <p:sldId id="345" r:id="rId7"/>
    <p:sldId id="336" r:id="rId8"/>
    <p:sldId id="337" r:id="rId9"/>
    <p:sldId id="346" r:id="rId10"/>
    <p:sldId id="322" r:id="rId11"/>
    <p:sldId id="323" r:id="rId12"/>
    <p:sldId id="280" r:id="rId13"/>
    <p:sldId id="281" r:id="rId14"/>
    <p:sldId id="324" r:id="rId15"/>
    <p:sldId id="325" r:id="rId16"/>
    <p:sldId id="326" r:id="rId17"/>
    <p:sldId id="327" r:id="rId18"/>
    <p:sldId id="339" r:id="rId19"/>
    <p:sldId id="342" r:id="rId20"/>
    <p:sldId id="343" r:id="rId21"/>
    <p:sldId id="340" r:id="rId22"/>
    <p:sldId id="344" r:id="rId23"/>
    <p:sldId id="341" r:id="rId24"/>
    <p:sldId id="348" r:id="rId25"/>
    <p:sldId id="349" r:id="rId26"/>
    <p:sldId id="350" r:id="rId27"/>
    <p:sldId id="351" r:id="rId28"/>
    <p:sldId id="352" r:id="rId29"/>
    <p:sldId id="353" r:id="rId30"/>
    <p:sldId id="334" r:id="rId31"/>
    <p:sldId id="360" r:id="rId32"/>
    <p:sldId id="361" r:id="rId33"/>
    <p:sldId id="362" r:id="rId34"/>
    <p:sldId id="363" r:id="rId35"/>
    <p:sldId id="366" r:id="rId36"/>
    <p:sldId id="374" r:id="rId37"/>
    <p:sldId id="369" r:id="rId38"/>
    <p:sldId id="370" r:id="rId39"/>
    <p:sldId id="268" r:id="rId40"/>
    <p:sldId id="368" r:id="rId41"/>
  </p:sldIdLst>
  <p:sldSz cx="9144000" cy="6858000" type="screen4x3"/>
  <p:notesSz cx="6858000" cy="99456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FF"/>
    <a:srgbClr val="006600"/>
    <a:srgbClr val="FF3300"/>
    <a:srgbClr val="00FFCC"/>
    <a:srgbClr val="6600CC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4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879891-4237-48EF-AF5A-D0503C68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A65FDD-44E6-4AC7-BF83-11AA5DDD19CA}" type="slidenum">
              <a:rPr lang="ru-RU" smtClean="0"/>
              <a:pPr>
                <a:spcBef>
                  <a:spcPct val="0"/>
                </a:spcBef>
              </a:pPr>
              <a:t>2</a:t>
            </a:fld>
            <a:endParaRPr 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</p:txBody>
      </p:sp>
    </p:spTree>
    <p:extLst>
      <p:ext uri="{BB962C8B-B14F-4D97-AF65-F5344CB8AC3E}">
        <p14:creationId xmlns:p14="http://schemas.microsoft.com/office/powerpoint/2010/main" val="285447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AFA83F-6B3F-4E68-A2DF-DB7579FF245B}" type="slidenum">
              <a:rPr lang="ru-RU" smtClean="0"/>
              <a:pPr>
                <a:spcBef>
                  <a:spcPct val="0"/>
                </a:spcBef>
              </a:pPr>
              <a:t>11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После смены цвета управляющей кнопки нажимаем на нее для перехода к вопросу данной номинации</a:t>
            </a:r>
          </a:p>
        </p:txBody>
      </p:sp>
    </p:spTree>
    <p:extLst>
      <p:ext uri="{BB962C8B-B14F-4D97-AF65-F5344CB8AC3E}">
        <p14:creationId xmlns:p14="http://schemas.microsoft.com/office/powerpoint/2010/main" val="262339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BDB4B3-506F-405F-990C-5ACF73804B41}" type="slidenum">
              <a:rPr lang="ru-RU" smtClean="0"/>
              <a:pPr>
                <a:spcBef>
                  <a:spcPct val="0"/>
                </a:spcBef>
              </a:pPr>
              <a:t>12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8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6A893F-9889-4F49-8537-A445425C778C}" type="slidenum">
              <a:rPr lang="ru-RU" smtClean="0"/>
              <a:pPr>
                <a:spcBef>
                  <a:spcPct val="0"/>
                </a:spcBef>
              </a:pPr>
              <a:t>13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</p:txBody>
      </p:sp>
    </p:spTree>
    <p:extLst>
      <p:ext uri="{BB962C8B-B14F-4D97-AF65-F5344CB8AC3E}">
        <p14:creationId xmlns:p14="http://schemas.microsoft.com/office/powerpoint/2010/main" val="3043503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B975D6-07F9-4057-8F7B-B197EF5E8E2E}" type="slidenum">
              <a:rPr lang="ru-RU" smtClean="0"/>
              <a:pPr>
                <a:spcBef>
                  <a:spcPct val="0"/>
                </a:spcBef>
              </a:pPr>
              <a:t>14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5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37D275-7342-45F6-86AC-7CF970306BF2}" type="slidenum">
              <a:rPr lang="ru-RU" smtClean="0"/>
              <a:pPr>
                <a:spcBef>
                  <a:spcPct val="0"/>
                </a:spcBef>
              </a:pPr>
              <a:t>15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1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806452-216A-4029-AAD1-BD9E33BE2D23}" type="slidenum">
              <a:rPr lang="ru-RU" smtClean="0"/>
              <a:pPr>
                <a:spcBef>
                  <a:spcPct val="0"/>
                </a:spcBef>
              </a:pPr>
              <a:t>16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5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689479-15A8-4D26-8EC6-32094B097905}" type="slidenum">
              <a:rPr lang="ru-RU" smtClean="0"/>
              <a:pPr>
                <a:spcBef>
                  <a:spcPct val="0"/>
                </a:spcBef>
              </a:pPr>
              <a:t>17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После смены цвета управляющей кнопки нажимаем на нее для перехода к вопросу данной номинации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65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02F9D0-E3EE-49E0-ABF5-78F1421767FA}" type="slidenum">
              <a:rPr lang="ru-RU" smtClean="0"/>
              <a:pPr>
                <a:spcBef>
                  <a:spcPct val="0"/>
                </a:spcBef>
              </a:pPr>
              <a:t>18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3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1FE7AA-3B45-40A5-9B2C-2C03EE24CAC5}" type="slidenum">
              <a:rPr lang="ru-RU" smtClean="0"/>
              <a:pPr>
                <a:spcBef>
                  <a:spcPct val="0"/>
                </a:spcBef>
              </a:pPr>
              <a:t>19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68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93775-8B00-4741-9863-B1F8C945F099}" type="slidenum">
              <a:rPr lang="ru-RU" smtClean="0"/>
              <a:pPr>
                <a:spcBef>
                  <a:spcPct val="0"/>
                </a:spcBef>
              </a:pPr>
              <a:t>20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8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D45B24-322F-4159-BAD9-471B5226517B}" type="slidenum">
              <a:rPr lang="ru-RU" smtClean="0"/>
              <a:pPr>
                <a:spcBef>
                  <a:spcPct val="0"/>
                </a:spcBef>
              </a:pPr>
              <a:t>3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Анимация по щелчку. Щелчок для продолжения</a:t>
            </a:r>
          </a:p>
        </p:txBody>
      </p:sp>
    </p:spTree>
    <p:extLst>
      <p:ext uri="{BB962C8B-B14F-4D97-AF65-F5344CB8AC3E}">
        <p14:creationId xmlns:p14="http://schemas.microsoft.com/office/powerpoint/2010/main" val="1207170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E6393B-FED8-40C6-A30A-5A20E00B3EB5}" type="slidenum">
              <a:rPr lang="ru-RU" smtClean="0"/>
              <a:pPr>
                <a:spcBef>
                  <a:spcPct val="0"/>
                </a:spcBef>
              </a:pPr>
              <a:t>21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31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748B4A-F7DB-4849-8ABF-7555C1F67307}" type="slidenum">
              <a:rPr lang="ru-RU" smtClean="0"/>
              <a:pPr>
                <a:spcBef>
                  <a:spcPct val="0"/>
                </a:spcBef>
              </a:pPr>
              <a:t>22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34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98EBD1-8D57-45B3-9B70-B9D62BB2ED13}" type="slidenum">
              <a:rPr lang="ru-RU" smtClean="0"/>
              <a:pPr>
                <a:spcBef>
                  <a:spcPct val="0"/>
                </a:spcBef>
              </a:pPr>
              <a:t>23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5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CB3B5D-15F2-40C5-91DD-AA551DFB9CAF}" type="slidenum">
              <a:rPr lang="ru-RU" smtClean="0"/>
              <a:pPr>
                <a:spcBef>
                  <a:spcPct val="0"/>
                </a:spcBef>
              </a:pPr>
              <a:t>24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После смены цвета управляющей кнопки нажимаем на нее для перехода к вопросу данной номинации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19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0E7F1E-B1C6-422F-B942-16248EC8247A}" type="slidenum">
              <a:rPr lang="ru-RU" smtClean="0"/>
              <a:pPr>
                <a:spcBef>
                  <a:spcPct val="0"/>
                </a:spcBef>
              </a:pPr>
              <a:t>25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A929A8-7416-47AF-8D04-0E850ACD397F}" type="slidenum">
              <a:rPr lang="ru-RU" smtClean="0"/>
              <a:pPr>
                <a:spcBef>
                  <a:spcPct val="0"/>
                </a:spcBef>
              </a:pPr>
              <a:t>26</a:t>
            </a:fld>
            <a:endParaRPr lang="ru-R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48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EF700-1F1E-4242-81D6-AA8498012114}" type="slidenum">
              <a:rPr lang="ru-RU" smtClean="0"/>
              <a:pPr>
                <a:spcBef>
                  <a:spcPct val="0"/>
                </a:spcBef>
              </a:pPr>
              <a:t>27</a:t>
            </a:fld>
            <a:endParaRPr 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74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08F811-AA51-45AB-BFE6-A2FC27A6622C}" type="slidenum">
              <a:rPr lang="ru-RU" smtClean="0"/>
              <a:pPr>
                <a:spcBef>
                  <a:spcPct val="0"/>
                </a:spcBef>
              </a:pPr>
              <a:t>28</a:t>
            </a:fld>
            <a:endParaRPr 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94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6BE62E-6D74-4903-BD91-5D30BEF48DBF}" type="slidenum">
              <a:rPr lang="ru-RU" smtClean="0"/>
              <a:pPr>
                <a:spcBef>
                  <a:spcPct val="0"/>
                </a:spcBef>
              </a:pPr>
              <a:t>29</a:t>
            </a:fld>
            <a:endParaRPr lang="ru-R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29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232C44-950E-40ED-B7A8-7CB81D953DC5}" type="slidenum">
              <a:rPr lang="ru-RU" smtClean="0"/>
              <a:pPr>
                <a:spcBef>
                  <a:spcPct val="0"/>
                </a:spcBef>
              </a:pPr>
              <a:t>30</a:t>
            </a:fld>
            <a:endParaRPr 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После смены цвета управляющей кнопки нажимаем на нее для перехода к вопросу данной номинации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218AF6-4A94-459D-AD33-D6D7A2B3411F}" type="slidenum">
              <a:rPr lang="ru-RU" smtClean="0"/>
              <a:pPr>
                <a:spcBef>
                  <a:spcPct val="0"/>
                </a:spcBef>
              </a:pPr>
              <a:t>4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22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412DF2-2C93-41A5-AAD2-542580BB1FD7}" type="slidenum">
              <a:rPr lang="ru-RU" smtClean="0"/>
              <a:pPr>
                <a:spcBef>
                  <a:spcPct val="0"/>
                </a:spcBef>
              </a:pPr>
              <a:t>31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03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13880F-3ABC-448D-A71E-63099AC548C5}" type="slidenum">
              <a:rPr lang="ru-RU" smtClean="0"/>
              <a:pPr>
                <a:spcBef>
                  <a:spcPct val="0"/>
                </a:spcBef>
              </a:pPr>
              <a:t>32</a:t>
            </a:fld>
            <a:endParaRPr lang="ru-RU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53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1C3D16-0A56-4A13-BF0E-04530CBE3B80}" type="slidenum">
              <a:rPr lang="ru-RU" smtClean="0"/>
              <a:pPr>
                <a:spcBef>
                  <a:spcPct val="0"/>
                </a:spcBef>
              </a:pPr>
              <a:t>33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10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6BEC96-5157-4D12-A262-E428C6E43B7B}" type="slidenum">
              <a:rPr lang="ru-RU" smtClean="0"/>
              <a:pPr>
                <a:spcBef>
                  <a:spcPct val="0"/>
                </a:spcBef>
              </a:pPr>
              <a:t>34</a:t>
            </a:fld>
            <a:endParaRPr 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CDFAA2-425A-4661-8BF3-B278A54BF116}" type="slidenum">
              <a:rPr lang="ru-RU" smtClean="0"/>
              <a:pPr>
                <a:spcBef>
                  <a:spcPct val="0"/>
                </a:spcBef>
              </a:pPr>
              <a:t>35</a:t>
            </a:fld>
            <a:endParaRPr 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Ответ на вопрос выходит по щелчку. Управляющая кнопка – возврат на слайд с номинациями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41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9E0A0B-AE57-4062-95C7-E32CC3334671}" type="slidenum">
              <a:rPr lang="ru-RU" smtClean="0"/>
              <a:pPr>
                <a:spcBef>
                  <a:spcPct val="0"/>
                </a:spcBef>
              </a:pPr>
              <a:t>40</a:t>
            </a:fld>
            <a:endParaRPr 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</p:txBody>
      </p:sp>
    </p:spTree>
    <p:extLst>
      <p:ext uri="{BB962C8B-B14F-4D97-AF65-F5344CB8AC3E}">
        <p14:creationId xmlns:p14="http://schemas.microsoft.com/office/powerpoint/2010/main" val="37262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8F3CAE-C717-40A5-BE23-E73DFB21733E}" type="slidenum">
              <a:rPr lang="ru-RU" smtClean="0"/>
              <a:pPr>
                <a:spcBef>
                  <a:spcPct val="0"/>
                </a:spcBef>
              </a:pPr>
              <a:t>5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5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410B65-3B8B-45BE-BC4D-851A096EBD85}" type="slidenum">
              <a:rPr lang="ru-RU" smtClean="0"/>
              <a:pPr>
                <a:spcBef>
                  <a:spcPct val="0"/>
                </a:spcBef>
              </a:pPr>
              <a:t>6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9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6A8BBF-255A-4C2B-842C-425044E42A32}" type="slidenum">
              <a:rPr lang="ru-RU" smtClean="0"/>
              <a:pPr>
                <a:spcBef>
                  <a:spcPct val="0"/>
                </a:spcBef>
              </a:pPr>
              <a:t>7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7FDAFA-0618-4E74-AC6E-E7CFD9EF86EC}" type="slidenum">
              <a:rPr lang="ru-RU" smtClean="0"/>
              <a:pPr>
                <a:spcBef>
                  <a:spcPct val="0"/>
                </a:spcBef>
              </a:pPr>
              <a:t>8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E3DA63-D1AB-4B04-B689-504ADDF7BFE0}" type="slidenum">
              <a:rPr lang="ru-RU" smtClean="0"/>
              <a:pPr>
                <a:spcBef>
                  <a:spcPct val="0"/>
                </a:spcBef>
              </a:pPr>
              <a:t>9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Щелчок для продолжения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5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D09FD3-0D6D-47E9-880C-CC40C6E5D4CA}" type="slidenum">
              <a:rPr lang="ru-RU" smtClean="0"/>
              <a:pPr>
                <a:spcBef>
                  <a:spcPct val="0"/>
                </a:spcBef>
              </a:pPr>
              <a:t>10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Переход по гиперссылке (обложки книг) к выбранной номинации. Управляющая кнопка – выход из игры. Щелчок для продолжения </a:t>
            </a:r>
          </a:p>
        </p:txBody>
      </p:sp>
    </p:spTree>
    <p:extLst>
      <p:ext uri="{BB962C8B-B14F-4D97-AF65-F5344CB8AC3E}">
        <p14:creationId xmlns:p14="http://schemas.microsoft.com/office/powerpoint/2010/main" val="190295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3E3E-9E8A-4372-942D-34AEE1595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12804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DDFD-5953-4BC0-9B76-4DEF45E9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32607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9289-E124-4B2E-BAD5-3D499B54B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20911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AE2E-F820-4274-8A65-00DBD70F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05021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02EF3-703E-47A7-8196-E820A150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0826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CE97-CFCF-45EA-994E-E38F98C4C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82229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80F2-2AD5-49AD-A12C-B906B6B20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93538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9726-A6E5-44C5-AEEA-833A80BD2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18229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FDD1-9679-494B-B864-1DA125688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52450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C754-23EA-4930-ADEF-E641B6BB2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1171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CE20-8E54-4999-812A-0D1D4DE8B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38740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2D08634-1C3B-44B3-ABAC-4F1D75E43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slide" Target="slide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slide" Target="slide24.xml"/><Relationship Id="rId4" Type="http://schemas.openxmlformats.org/officeDocument/2006/relationships/slide" Target="slide37.xml"/><Relationship Id="rId9" Type="http://schemas.openxmlformats.org/officeDocument/2006/relationships/image" Target="../media/image25.jpeg"/><Relationship Id="rId14" Type="http://schemas.openxmlformats.org/officeDocument/2006/relationships/slide" Target="slide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" Target="slide31.xml"/><Relationship Id="rId7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3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7138" y="620713"/>
            <a:ext cx="7916862" cy="2592387"/>
          </a:xfrm>
        </p:spPr>
        <p:txBody>
          <a:bodyPr/>
          <a:lstStyle/>
          <a:p>
            <a:pPr eaLnBrk="1" hangingPunct="1"/>
            <a:r>
              <a:rPr lang="ru-RU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«Что за прелесть эти сказки»</a:t>
            </a:r>
            <a:r>
              <a:rPr lang="ru-RU" sz="5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Викторина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по сказкам А.С. Пушкина</a:t>
            </a:r>
            <a:endParaRPr lang="ru-RU" sz="2800" b="1" i="1" dirty="0">
              <a:solidFill>
                <a:schemeClr val="tx1"/>
              </a:solidFill>
              <a:latin typeface="Algerian"/>
            </a:endParaRPr>
          </a:p>
        </p:txBody>
      </p:sp>
      <p:sp>
        <p:nvSpPr>
          <p:cNvPr id="3075" name="Oval 6"/>
          <p:cNvSpPr>
            <a:spLocks noChangeArrowheads="1"/>
          </p:cNvSpPr>
          <p:nvPr/>
        </p:nvSpPr>
        <p:spPr bwMode="auto">
          <a:xfrm>
            <a:off x="1042988" y="1700213"/>
            <a:ext cx="1008062" cy="2016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1042988" y="1844675"/>
            <a:ext cx="936625" cy="15128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1116013" y="1989138"/>
            <a:ext cx="1152525" cy="1800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755650" y="479742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/>
              <a:t>(</a:t>
            </a:r>
            <a:r>
              <a:rPr lang="ru-RU" sz="2400" i="1">
                <a:latin typeface="Algerian"/>
              </a:rPr>
              <a:t>1799 – 1837)</a:t>
            </a:r>
          </a:p>
        </p:txBody>
      </p:sp>
      <p:pic>
        <p:nvPicPr>
          <p:cNvPr id="3079" name="Рисунок 10" descr="Рисунок4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4701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http://im2-tub-ru.yandex.net/i?id=390174289-2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3024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931119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6068">
            <a:off x="468313" y="1412875"/>
            <a:ext cx="1595437" cy="2089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5" descr="Сказка о попе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597">
            <a:off x="7164388" y="1268413"/>
            <a:ext cx="1428750" cy="1871662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4" name="Picture 6" descr="Сказка о царе Салтане1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7462">
            <a:off x="6372225" y="3284538"/>
            <a:ext cx="1308100" cy="2016125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5" name="Picture 7" descr="Сказка о рыбаке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9681">
            <a:off x="611188" y="4076700"/>
            <a:ext cx="1698625" cy="22685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8" descr="Пушкин 05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449">
            <a:off x="3132138" y="1844675"/>
            <a:ext cx="2663825" cy="193675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9" descr="На неведомых дорожках (игра-лабиринт)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2879725" cy="1749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AutoShape 10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805488"/>
            <a:ext cx="1079500" cy="836612"/>
          </a:xfrm>
          <a:prstGeom prst="actionButtonBlank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/>
              <a:t>Молодцы</a:t>
            </a:r>
          </a:p>
        </p:txBody>
      </p:sp>
      <p:sp>
        <p:nvSpPr>
          <p:cNvPr id="1699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Выбери номинацию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4446" y="596064"/>
            <a:ext cx="1511300" cy="1512887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7101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21457" y="575847"/>
            <a:ext cx="1441450" cy="1582738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7101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8994" y="1772816"/>
            <a:ext cx="165735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7101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3014" y="2699535"/>
            <a:ext cx="1439862" cy="14398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7101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2565400"/>
            <a:ext cx="1512888" cy="1582738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22535" name="WordArt 10"/>
          <p:cNvSpPr>
            <a:spLocks noChangeArrowheads="1" noChangeShapeType="1" noTextEdit="1"/>
          </p:cNvSpPr>
          <p:nvPr/>
        </p:nvSpPr>
        <p:spPr bwMode="auto">
          <a:xfrm>
            <a:off x="1908175" y="5373688"/>
            <a:ext cx="5832475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"Сказка о рыбаке и рыбке"</a:t>
            </a:r>
          </a:p>
        </p:txBody>
      </p:sp>
      <p:pic>
        <p:nvPicPr>
          <p:cNvPr id="22536" name="Picture 11" descr="Сказка о рыбак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2047875" cy="2735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905500" cy="45926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73914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жилище старика со старухой.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458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5508625" y="4221163"/>
            <a:ext cx="2863850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Землянка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224712" cy="14922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отвечала рыбка старику, когда он приходил к ней с очередной просьбой?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6627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5981700" cy="4418013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just"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раз ходил старик к морю по приказу старухи?</a:t>
            </a:r>
            <a:r>
              <a:rPr lang="ru-RU" sz="4000" dirty="0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 eaLnBrk="1" hangingPunct="1">
              <a:defRPr/>
            </a:pPr>
            <a:endParaRPr lang="ru-RU" b="1">
              <a:solidFill>
                <a:srgbClr val="484F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А)   3 раза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Б)  5 раз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В)  7 раз</a:t>
            </a:r>
          </a:p>
        </p:txBody>
      </p:sp>
      <p:pic>
        <p:nvPicPr>
          <p:cNvPr id="28676" name="Picture 4" descr="Нево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4799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раз закидывал старик в море невод?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2060575"/>
            <a:ext cx="3708400" cy="4065588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А)   3 раза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Б)  5 раз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В)  7 раз</a:t>
            </a:r>
          </a:p>
          <a:p>
            <a:pPr eaLnBrk="1" hangingPunct="1">
              <a:defRPr/>
            </a:pPr>
            <a:endParaRPr lang="ru-RU"/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pic>
        <p:nvPicPr>
          <p:cNvPr id="30725" name="Picture 5" descr="Сказка о рыбаке и рыб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788"/>
            <a:ext cx="5364163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все желания старухи по порядку.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 eaLnBrk="1" hangingPunct="1"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Царица</a:t>
            </a:r>
          </a:p>
          <a:p>
            <a:pPr eaLnBrk="1" hangingPunct="1">
              <a:defRPr/>
            </a:pPr>
            <a:endParaRPr lang="ru-RU" sz="2400" b="1" i="1"/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Корыто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Столбовая дворянка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Дом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Владычица морская</a:t>
            </a:r>
          </a:p>
          <a:p>
            <a:pPr eaLnBrk="1" hangingPunct="1">
              <a:defRPr/>
            </a:pP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900" b="1" i="1"/>
          </a:p>
        </p:txBody>
      </p:sp>
      <p:sp>
        <p:nvSpPr>
          <p:cNvPr id="3277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661025"/>
            <a:ext cx="863600" cy="1008063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40138 -0.1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8976 -0.269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-13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0139 -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934 0.3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187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9739 -0.0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475" y="260350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7613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260350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7613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333375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7613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4149725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7613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5229225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76138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24525" y="486886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9464" name="WordArt 11"/>
          <p:cNvSpPr>
            <a:spLocks noChangeArrowheads="1" noChangeShapeType="1" noTextEdit="1"/>
          </p:cNvSpPr>
          <p:nvPr/>
        </p:nvSpPr>
        <p:spPr bwMode="auto">
          <a:xfrm rot="21437089">
            <a:off x="3199002" y="2369611"/>
            <a:ext cx="5764406" cy="134576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3693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Сказка о царе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Салтане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  <a:endParaRPr lang="ru-RU" sz="3600" kern="10" spc="-360" dirty="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34825" name="Picture 12" descr="Сказка о царе Салтане1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5220">
            <a:off x="646113" y="1617663"/>
            <a:ext cx="2398712" cy="36957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 в нужной последовательности все превращения князя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Гвидона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1954213" cy="4137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eaLnBrk="1" hangingPunct="1">
              <a:defRPr/>
            </a:pPr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defRPr/>
            </a:pPr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68538" y="1989138"/>
            <a:ext cx="6418262" cy="41370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i="1" dirty="0"/>
              <a:t>Комар</a:t>
            </a:r>
          </a:p>
          <a:p>
            <a:pPr eaLnBrk="1" hangingPunct="1">
              <a:defRPr/>
            </a:pPr>
            <a:endParaRPr lang="ru-RU" sz="4400" b="1" i="1" dirty="0"/>
          </a:p>
          <a:p>
            <a:pPr eaLnBrk="1" hangingPunct="1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Муха</a:t>
            </a:r>
          </a:p>
          <a:p>
            <a:pPr eaLnBrk="1" hangingPunct="1">
              <a:defRPr/>
            </a:pP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Шмель</a:t>
            </a:r>
          </a:p>
        </p:txBody>
      </p:sp>
      <p:sp>
        <p:nvSpPr>
          <p:cNvPr id="3686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pic>
        <p:nvPicPr>
          <p:cNvPr id="36870" name="Picture 7" descr="Пушкин 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268413"/>
            <a:ext cx="36004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25886 0.2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10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26441 -0.2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Сопоставь имя героини и дива, о котором она поведала царю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Салтану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 Царевну-лебедь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 белку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 33 богатыря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b="1" i="1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b="1" i="1"/>
              <a:t>Повариха</a:t>
            </a:r>
          </a:p>
          <a:p>
            <a:pPr eaLnBrk="1" hangingPunct="1"/>
            <a:endParaRPr lang="ru-RU" b="1" i="1"/>
          </a:p>
          <a:p>
            <a:pPr eaLnBrk="1" hangingPunct="1"/>
            <a:endParaRPr lang="ru-RU" b="1" i="1"/>
          </a:p>
          <a:p>
            <a:pPr eaLnBrk="1" hangingPunct="1"/>
            <a:r>
              <a:rPr lang="ru-RU" b="1" i="1"/>
              <a:t>Ткачиха</a:t>
            </a:r>
          </a:p>
          <a:p>
            <a:pPr eaLnBrk="1" hangingPunct="1"/>
            <a:endParaRPr lang="ru-RU" b="1" i="1"/>
          </a:p>
          <a:p>
            <a:pPr eaLnBrk="1" hangingPunct="1"/>
            <a:endParaRPr lang="ru-RU" b="1" i="1"/>
          </a:p>
          <a:p>
            <a:pPr eaLnBrk="1" hangingPunct="1"/>
            <a:r>
              <a:rPr lang="ru-RU" b="1" i="1"/>
              <a:t>Бабариха</a:t>
            </a:r>
          </a:p>
        </p:txBody>
      </p:sp>
      <p:pic>
        <p:nvPicPr>
          <p:cNvPr id="38917" name="Picture 6" descr="Пушкин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989138"/>
            <a:ext cx="22923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21285 0.21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4896 -0.44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3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941 0.2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3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oldino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4176712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pushkin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1179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4572000" y="492125"/>
            <a:ext cx="3960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создавал великий поэт свои сказки? 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часто выходили 33 богатыря из морской пучины?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38538" cy="45259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Ежемесячно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Еженедельно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Ежедневно</a:t>
            </a:r>
            <a:b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4" name="Picture 5" descr="Пушкин 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301875"/>
            <a:ext cx="5689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Перечислите по порядку все чудеса из сказки о царе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Салтане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844675"/>
            <a:ext cx="5256212" cy="42814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Белка</a:t>
            </a:r>
          </a:p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33 богатыря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Царевна-лебедь</a:t>
            </a:r>
          </a:p>
        </p:txBody>
      </p:sp>
      <p:pic>
        <p:nvPicPr>
          <p:cNvPr id="200711" name="Picture 7" descr="Белка з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7463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2" name="Picture 8" descr="Копия 33 богатыр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933825"/>
            <a:ext cx="35290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3" name="Picture 9" descr="Пушкин 0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32067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0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200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Какими родственными узами связаны герои сказки с князем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Гвидоном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b="1" i="1"/>
              <a:t>Бабариха</a:t>
            </a:r>
          </a:p>
          <a:p>
            <a:pPr eaLnBrk="1" hangingPunct="1"/>
            <a:r>
              <a:rPr lang="ru-RU" b="1" i="1"/>
              <a:t> ткачиха</a:t>
            </a:r>
          </a:p>
          <a:p>
            <a:pPr eaLnBrk="1" hangingPunct="1"/>
            <a:r>
              <a:rPr lang="ru-RU" b="1" i="1"/>
              <a:t>повариха </a:t>
            </a:r>
          </a:p>
          <a:p>
            <a:pPr eaLnBrk="1" hangingPunct="1"/>
            <a:r>
              <a:rPr lang="ru-RU" b="1" i="1"/>
              <a:t>царь Салтан</a:t>
            </a:r>
          </a:p>
          <a:p>
            <a:pPr eaLnBrk="1" hangingPunct="1"/>
            <a:r>
              <a:rPr lang="ru-RU" b="1" i="1"/>
              <a:t>Царевна-Лебедь</a:t>
            </a:r>
          </a:p>
          <a:p>
            <a:pPr eaLnBrk="1" hangingPunct="1"/>
            <a:r>
              <a:rPr lang="ru-RU" b="1" i="1"/>
              <a:t>Царица</a:t>
            </a:r>
            <a:endParaRPr lang="ru-RU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b="1" i="1"/>
              <a:t>Мать</a:t>
            </a:r>
            <a:endParaRPr lang="ru-RU"/>
          </a:p>
          <a:p>
            <a:pPr eaLnBrk="1" hangingPunct="1"/>
            <a:r>
              <a:rPr lang="ru-RU" b="1" i="1"/>
              <a:t>Бабушка</a:t>
            </a:r>
          </a:p>
          <a:p>
            <a:pPr eaLnBrk="1" hangingPunct="1"/>
            <a:r>
              <a:rPr lang="ru-RU" b="1" i="1"/>
              <a:t>Тетя</a:t>
            </a:r>
          </a:p>
          <a:p>
            <a:pPr eaLnBrk="1" hangingPunct="1"/>
            <a:r>
              <a:rPr lang="ru-RU" b="1" i="1"/>
              <a:t>Жена</a:t>
            </a:r>
          </a:p>
          <a:p>
            <a:pPr eaLnBrk="1" hangingPunct="1"/>
            <a:r>
              <a:rPr lang="ru-RU" b="1" i="1"/>
              <a:t>Тетя</a:t>
            </a:r>
          </a:p>
          <a:p>
            <a:pPr eaLnBrk="1" hangingPunct="1"/>
            <a:r>
              <a:rPr lang="ru-RU" b="1" i="1"/>
              <a:t>Отец</a:t>
            </a:r>
          </a:p>
        </p:txBody>
      </p:sp>
      <p:sp>
        <p:nvSpPr>
          <p:cNvPr id="4506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33 L -5.55556E-7 0.3738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06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0157 -0.14514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206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2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06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018 -0.05601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504 -0.06782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20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40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44 L 0.00555 0.06135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20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8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0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1343 L 0.00052 -0.13635 " pathEditMode="fixed" rAng="0" ptsTypes="AA">
                                      <p:cBhvr>
                                        <p:cTn id="41" dur="2000" fill="hold"/>
                                        <p:tgtEl>
                                          <p:spTgt spid="206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6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06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4255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назывался остров, на котором жил князь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Гвидон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2674938" cy="3921125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Баян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Буян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Боян</a:t>
            </a:r>
          </a:p>
        </p:txBody>
      </p:sp>
      <p:pic>
        <p:nvPicPr>
          <p:cNvPr id="47108" name="Picture 4" descr="Горо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05063"/>
            <a:ext cx="6875462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068638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1402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2060575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14024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148431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14025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19700" y="126841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21402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126841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32775" name="WordArt 11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9324975" cy="657225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Сказка о мертвой царевне и семи богатырей"</a:t>
            </a:r>
          </a:p>
        </p:txBody>
      </p:sp>
      <p:pic>
        <p:nvPicPr>
          <p:cNvPr id="49160" name="Picture 12" descr="Пушкин 05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3168650" cy="2303462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Молодая царевна была отравлена яблоком?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674938" cy="2836863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</a:p>
          <a:p>
            <a:pPr eaLnBrk="1" hangingPunct="1">
              <a:defRPr/>
            </a:pPr>
            <a:endParaRPr lang="ru-RU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</a:p>
        </p:txBody>
      </p:sp>
      <p:pic>
        <p:nvPicPr>
          <p:cNvPr id="51204" name="Picture 4" descr="Пушкин 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6134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661025"/>
            <a:ext cx="863600" cy="1008063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кому и в какой последовательности обращался королевич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Елисей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когда искал свою невесту?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1700213"/>
            <a:ext cx="1655762" cy="4525962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ru-RU" sz="4000" b="1"/>
              <a:t>1</a:t>
            </a:r>
          </a:p>
          <a:p>
            <a:pPr lvl="2" eaLnBrk="1" hangingPunct="1">
              <a:buFontTx/>
              <a:buNone/>
            </a:pPr>
            <a:endParaRPr lang="ru-RU" sz="4000" b="1"/>
          </a:p>
          <a:p>
            <a:pPr lvl="2" eaLnBrk="1" hangingPunct="1">
              <a:buFontTx/>
              <a:buNone/>
            </a:pPr>
            <a:r>
              <a:rPr lang="ru-RU" sz="4000" b="1"/>
              <a:t>2</a:t>
            </a:r>
          </a:p>
          <a:p>
            <a:pPr lvl="2" eaLnBrk="1" hangingPunct="1">
              <a:buFontTx/>
              <a:buNone/>
            </a:pPr>
            <a:endParaRPr lang="ru-RU" sz="4000" b="1"/>
          </a:p>
          <a:p>
            <a:pPr lvl="2" eaLnBrk="1" hangingPunct="1">
              <a:buFontTx/>
              <a:buNone/>
            </a:pPr>
            <a:r>
              <a:rPr lang="ru-RU" sz="4000" b="1"/>
              <a:t>3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372225" y="1600200"/>
            <a:ext cx="231457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Солнце</a:t>
            </a:r>
          </a:p>
          <a:p>
            <a:pPr eaLnBrk="1" hangingPunct="1">
              <a:defRPr/>
            </a:pP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Ветер</a:t>
            </a:r>
          </a:p>
          <a:p>
            <a:pPr eaLnBrk="1" hangingPunct="1">
              <a:defRPr/>
            </a:pP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Месяц</a:t>
            </a:r>
          </a:p>
        </p:txBody>
      </p:sp>
      <p:sp>
        <p:nvSpPr>
          <p:cNvPr id="5325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5849938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pic>
        <p:nvPicPr>
          <p:cNvPr id="216070" name="Picture 6" descr="Пушкин 0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512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7" descr="Пушкин 0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BEE"/>
              </a:clrFrom>
              <a:clrTo>
                <a:srgbClr val="FDF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14112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2" name="Picture 8" descr="Пушкин 06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1778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16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0069 -0.276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6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38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16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16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5.55556E-7 0.22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6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Пушкин 0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895350"/>
            <a:ext cx="5688012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кличку собаки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Тарзан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Соколко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Белка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Стрелка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Жулик</a:t>
            </a:r>
            <a:b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Пушкин 0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2827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Определите занятие семи богатырей.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557338"/>
            <a:ext cx="4762500" cy="4137025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отлов браконьеров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охота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охрана границ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расчистка леса</a:t>
            </a:r>
          </a:p>
        </p:txBody>
      </p:sp>
      <p:sp>
        <p:nvSpPr>
          <p:cNvPr id="5734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661025"/>
            <a:ext cx="863600" cy="1008063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городов и теремов приготовил царь в приданое дочери?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3663" y="1844675"/>
            <a:ext cx="3646487" cy="2476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/>
          </a:p>
          <a:p>
            <a:pPr eaLnBrk="1" hangingPunct="1">
              <a:buFontTx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7 городов </a:t>
            </a:r>
          </a:p>
          <a:p>
            <a:pPr eaLnBrk="1" hangingPunct="1">
              <a:buFontTx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и 140 теремов</a:t>
            </a:r>
          </a:p>
        </p:txBody>
      </p:sp>
      <p:sp>
        <p:nvSpPr>
          <p:cNvPr id="593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pic>
        <p:nvPicPr>
          <p:cNvPr id="59397" name="Picture 5" descr="Пушкин 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75456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5" name="Picture 7" descr="Гвидон 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17780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Ко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41888"/>
            <a:ext cx="24479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ttp://im7-tub-ru.yandex.net/i?id=230456893-7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8733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http://a1.mzstatic.com/us/r1000/105/Purple/88/02/c5/mzl.vwqktlkc.320x480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0764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http://www.a-jewels.com/images/Pushki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460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08" y="260350"/>
            <a:ext cx="63177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Александр Сергеевич</a:t>
            </a:r>
          </a:p>
          <a:p>
            <a:pPr algn="ctr"/>
            <a:r>
              <a:rPr lang="ru-RU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Пушкин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3284538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637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0338" y="62071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8637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313" y="4724400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8637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3357563"/>
            <a:ext cx="1079500" cy="1223962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8637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4724400"/>
            <a:ext cx="1079500" cy="1223963"/>
          </a:xfrm>
          <a:prstGeom prst="actionButtonBlank">
            <a:avLst/>
          </a:prstGeom>
          <a:solidFill>
            <a:srgbClr val="33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1447" name="WordArt 11"/>
          <p:cNvSpPr>
            <a:spLocks noChangeArrowheads="1" noChangeShapeType="1" noTextEdit="1"/>
          </p:cNvSpPr>
          <p:nvPr/>
        </p:nvSpPr>
        <p:spPr bwMode="auto">
          <a:xfrm>
            <a:off x="1403350" y="2349500"/>
            <a:ext cx="3455988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"Все      сказки"</a:t>
            </a:r>
          </a:p>
        </p:txBody>
      </p:sp>
      <p:pic>
        <p:nvPicPr>
          <p:cNvPr id="61448" name="Picture 12" descr="На неведомых дорожках (игра-лабиринт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455988" cy="2100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Найди лишнего героя</a:t>
            </a:r>
          </a:p>
        </p:txBody>
      </p:sp>
      <p:pic>
        <p:nvPicPr>
          <p:cNvPr id="63491" name="Picture 4" descr="Найди лишнего геро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9500"/>
            <a:ext cx="9144000" cy="2308225"/>
          </a:xfrm>
        </p:spPr>
      </p:pic>
      <p:sp>
        <p:nvSpPr>
          <p:cNvPr id="6349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226311" name="Oval 7"/>
          <p:cNvSpPr>
            <a:spLocks noChangeArrowheads="1"/>
          </p:cNvSpPr>
          <p:nvPr/>
        </p:nvSpPr>
        <p:spPr bwMode="auto">
          <a:xfrm>
            <a:off x="4572000" y="2420938"/>
            <a:ext cx="1439863" cy="2160587"/>
          </a:xfrm>
          <a:prstGeom prst="ellips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Сопоставь литературного героя со сказкой.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2674938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/>
              <a:t>Гвидон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Чертенок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Елисей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Звездочет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Дворянка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Кот ученый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196975"/>
            <a:ext cx="5183188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рыбаке и рыбке»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царе Салтане»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мертвой царевне и семи богатырях»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попе и работнике его Балде»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«Сказка о золотом петушке»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</a:pPr>
            <a:r>
              <a:rPr lang="ru-RU" sz="2400" b="1" i="1"/>
              <a:t>«У Лукоморья»</a:t>
            </a:r>
          </a:p>
          <a:p>
            <a:pPr eaLnBrk="1" hangingPunct="1">
              <a:lnSpc>
                <a:spcPct val="80000"/>
              </a:lnSpc>
            </a:pPr>
            <a:endParaRPr lang="ru-RU" sz="2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/>
          </a:p>
        </p:txBody>
      </p:sp>
      <p:sp>
        <p:nvSpPr>
          <p:cNvPr id="6554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5226 0.5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2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27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1759 L 0.01424 -0.106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6927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1597 L -0.00798 -0.25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217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035 -0.119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9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2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27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27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27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или кто здесь лишний?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Волшебное зеркальце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Волшебная палочка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Золотая рыбка</a:t>
            </a:r>
          </a:p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Золотой петушок</a:t>
            </a:r>
          </a:p>
          <a:p>
            <a:pPr eaLnBrk="1" hangingPunct="1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7588" name="Picture 4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001837"/>
          </a:xfrm>
        </p:spPr>
        <p:txBody>
          <a:bodyPr/>
          <a:lstStyle/>
          <a:p>
            <a:pPr marL="838200" indent="-838200" algn="r" eaLnBrk="1" hangingPunct="1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сказки заканчиваются 		словами «Я там был; мед,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пиво пил – И усы лишь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обмочил»?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2952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царе Салтане»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мертвой царевне и семи богатырях»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попе и работнике его Балде»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золотом петушке»</a:t>
            </a:r>
          </a:p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«Сказка о рыбаке и рыбке»).</a:t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636" name="Picture 4" descr="725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1646">
            <a:off x="250825" y="333375"/>
            <a:ext cx="1957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Сопоставь слово с его толкованием.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i="1" dirty="0"/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Лукоморье</a:t>
            </a:r>
          </a:p>
          <a:p>
            <a:pPr eaLnBrk="1" hangingPunct="1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Полба</a:t>
            </a:r>
          </a:p>
          <a:p>
            <a:pPr eaLnBrk="1" hangingPunct="1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Пава</a:t>
            </a:r>
          </a:p>
          <a:p>
            <a:pPr eaLnBrk="1" hangingPunct="1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eaLnBrk="1" hangingPunct="1">
              <a:defRPr/>
            </a:pPr>
            <a:endParaRPr lang="ru-RU" b="1" i="1" dirty="0"/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особый вид пшеницы</a:t>
            </a:r>
          </a:p>
          <a:p>
            <a:pPr eaLnBrk="1" hangingPunct="1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самка павлина</a:t>
            </a:r>
          </a:p>
          <a:p>
            <a:pPr eaLnBrk="1" hangingPunct="1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морской залив, берег</a:t>
            </a:r>
          </a:p>
        </p:txBody>
      </p:sp>
      <p:sp>
        <p:nvSpPr>
          <p:cNvPr id="7168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16563"/>
            <a:ext cx="863600" cy="1008062"/>
          </a:xfrm>
          <a:prstGeom prst="actionButtonReturn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38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3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3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3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 викторины: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Пушкин -это красота,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Пушкин- это доброта,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Чтобы лучше было жить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с Пушкиным дружить.</a:t>
            </a: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7"/>
          <p:cNvSpPr>
            <a:spLocks noChangeArrowheads="1"/>
          </p:cNvSpPr>
          <p:nvPr/>
        </p:nvSpPr>
        <p:spPr bwMode="auto">
          <a:xfrm>
            <a:off x="539750" y="333375"/>
            <a:ext cx="79200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Люблю я Пушкина творенья, 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это вовсе не секрет.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поэм, стихотворений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Прекрасней не было и нет!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мальства его читаем сказки,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них жар души, природы краски.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 цветёт в них, злоба чахнет.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них русский дух, в них Русью пахнет!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Пушкина Руси спасибо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имени всего народа!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мы стихи его читаем</a:t>
            </a:r>
            <a:b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он писал - без перевода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7921625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К нам приходят пушкинские сказки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Яркие и добрые, как сны.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Сыплются слова, слова-алмазы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На вечерний бархат тишины.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Шелестят волшебные страницы,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Всё быстрей нам хочется узнать...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Вздрагивают детские ресницы,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Верят в чудо детские глаза.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Даже если мы уже не дети,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В 20, 30 лет и в 45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Убегаем мы порою в детство, 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Убегаем к Пушкину опять.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Убегаем в буйство ярких красок,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В торжество добра над тёмным злом,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Убегаем в пушкинские сказки,</a:t>
            </a:r>
            <a:b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>
                <a:latin typeface="Verdana" panose="020B0604030504040204" pitchFamily="34" charset="0"/>
                <a:cs typeface="Times New Roman" panose="02020603050405020304" pitchFamily="18" charset="0"/>
              </a:rPr>
              <a:t>Чтоб добрей и лучше стать потом.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6337300" cy="5472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МОЛОДЦЫ!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6400800" cy="762000"/>
          </a:xfrm>
        </p:spPr>
        <p:txBody>
          <a:bodyPr/>
          <a:lstStyle/>
          <a:p>
            <a:pPr eaLnBrk="1" hangingPunct="1"/>
            <a:r>
              <a:rPr lang="ru-RU" sz="4000" b="1" i="1">
                <a:solidFill>
                  <a:srgbClr val="0000FF"/>
                </a:solidFill>
                <a:latin typeface="Monotype Corsiva" panose="03010101010201010101" pitchFamily="66" charset="0"/>
              </a:rPr>
              <a:t>Литературная разминка</a:t>
            </a:r>
            <a:r>
              <a:rPr lang="ru-RU" sz="4000" i="1"/>
              <a:t>.</a:t>
            </a:r>
          </a:p>
        </p:txBody>
      </p:sp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395288" y="981075"/>
            <a:ext cx="7162800" cy="187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"Что за прелесть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 эти сказки!"</a:t>
            </a:r>
          </a:p>
        </p:txBody>
      </p:sp>
      <p:pic>
        <p:nvPicPr>
          <p:cNvPr id="8196" name="Picture 5" descr="http://img3.imgbb.ru/f/f/6/ff6ad731a3334f72342bb23f7758d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5041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Сказка о царе Салтане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16367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 rot="-5400000">
            <a:off x="1079500" y="1952625"/>
            <a:ext cx="1512888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00113" y="1412875"/>
            <a:ext cx="1079500" cy="2087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pic>
        <p:nvPicPr>
          <p:cNvPr id="77829" name="Picture 5" descr="Рисунок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278188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Сказка о рыба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15367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931119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6303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9812051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190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540000425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Руслан и Людмил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16700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Сказка о поп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16859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boldino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309721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696075" cy="2592388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девицы под окном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Пряли поздно вечерком.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«Кабы я была царица, —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Говорит одна девица, —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 на весь крещеный мир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Приготовила б я пир.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0243" name="Picture 3" descr="Сказка о царе Салтане Т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2116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 descr="Сказка о царе Салтане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8715">
            <a:off x="1225550" y="2989263"/>
            <a:ext cx="229076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ушкин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852738"/>
            <a:ext cx="4673600" cy="32496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Царь с царицею простился, </a:t>
            </a:r>
            <a:b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путь-дорогу снарядился, </a:t>
            </a:r>
            <a:b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царица у окна </a:t>
            </a:r>
            <a:b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Села ждать его одна. </a:t>
            </a:r>
          </a:p>
        </p:txBody>
      </p:sp>
      <p:pic>
        <p:nvPicPr>
          <p:cNvPr id="208901" name="Picture 5" descr="Пушкин 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550863"/>
            <a:ext cx="23542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333375"/>
            <a:ext cx="5329237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Пошел, сел у берега моря; </a:t>
            </a:r>
            <a:b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 он стал веревку крутить,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 конец ее в море мочить. </a:t>
            </a:r>
            <a:b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  <p:pic>
        <p:nvPicPr>
          <p:cNvPr id="14339" name="Picture 3" descr="Пушкин 0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91440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5" descr="Рисуно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13589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ушкин 0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260350"/>
            <a:ext cx="6732587" cy="18716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Глядь: опять перед ним землянка; </a:t>
            </a:r>
          </a:p>
          <a:p>
            <a:pPr eaLnBrk="1" hangingPunct="1">
              <a:defRPr/>
            </a:pP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пороге сидит старуха, </a:t>
            </a:r>
            <a:b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перед нею разбитое корыто. </a:t>
            </a:r>
          </a:p>
        </p:txBody>
      </p:sp>
      <p:pic>
        <p:nvPicPr>
          <p:cNvPr id="16388" name="Picture 4" descr="Рисуно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40225"/>
            <a:ext cx="23050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Сказка о рыба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02">
            <a:off x="423863" y="935038"/>
            <a:ext cx="1752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5797550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Царь к востоку войско шлет,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Старший сын его ведет. </a:t>
            </a:r>
            <a:b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Петушок угомонился, </a:t>
            </a:r>
            <a:b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Шум утих, и он забылся.</a:t>
            </a:r>
          </a:p>
        </p:txBody>
      </p:sp>
      <p:pic>
        <p:nvPicPr>
          <p:cNvPr id="18435" name="Picture 3" descr="Пушкин 0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4913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 descr="940217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378">
            <a:off x="993775" y="4043363"/>
            <a:ext cx="18557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955</Words>
  <Application>Microsoft Office PowerPoint</Application>
  <PresentationFormat>Экран (4:3)</PresentationFormat>
  <Paragraphs>289</Paragraphs>
  <Slides>40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«Что за прелесть эти сказки»  Викторина  по сказкам А.С. Пушкина</vt:lpstr>
      <vt:lpstr>Презентация PowerPoint</vt:lpstr>
      <vt:lpstr>Презентация PowerPoint</vt:lpstr>
      <vt:lpstr>Презентация PowerPoint</vt:lpstr>
      <vt:lpstr>    Три девицы под окном Пряли поздно вечерком.  «Кабы я была царица, —  Говорит одна девица, —  То на весь крещеный мир Приготовила б я пир.    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номинацию</vt:lpstr>
      <vt:lpstr>Презентация PowerPoint</vt:lpstr>
      <vt:lpstr>Назовите жилище старика со старухой. </vt:lpstr>
      <vt:lpstr>Что отвечала рыбка старику, когда он приходил к ней с очередной просьбой? </vt:lpstr>
      <vt:lpstr>Сколько раз ходил старик к морю по приказу старухи? </vt:lpstr>
      <vt:lpstr> Сколько раз закидывал старик в море невод? </vt:lpstr>
      <vt:lpstr> Назовите все желания старухи по порядку. </vt:lpstr>
      <vt:lpstr>Презентация PowerPoint</vt:lpstr>
      <vt:lpstr>Назови в нужной последовательности все превращения князя Гвидона.</vt:lpstr>
      <vt:lpstr>Сопоставь имя героини и дива, о котором она поведала царю Салтану.  </vt:lpstr>
      <vt:lpstr>Как часто выходили 33 богатыря из морской пучины? </vt:lpstr>
      <vt:lpstr>Перечислите по порядку все чудеса из сказки о царе Салтане. </vt:lpstr>
      <vt:lpstr>Какими родственными узами связаны герои сказки с князем Гвидоном? </vt:lpstr>
      <vt:lpstr>Как назывался остров, на котором жил князь Гвидон?  </vt:lpstr>
      <vt:lpstr>Презентация PowerPoint</vt:lpstr>
      <vt:lpstr>Молодая царевна была отравлена яблоком? </vt:lpstr>
      <vt:lpstr>К кому и в какой последовательности обращался королевич Елисей, когда искал свою невесту?  </vt:lpstr>
      <vt:lpstr>Назовите кличку собаки</vt:lpstr>
      <vt:lpstr>Определите занятие семи богатырей.  </vt:lpstr>
      <vt:lpstr>Сколько городов и теремов приготовил царь в приданое дочери? </vt:lpstr>
      <vt:lpstr>Презентация PowerPoint</vt:lpstr>
      <vt:lpstr>Найди лишнего героя</vt:lpstr>
      <vt:lpstr>Сопоставь литературного героя со сказкой. </vt:lpstr>
      <vt:lpstr>Что или кто здесь лишний? </vt:lpstr>
      <vt:lpstr>   Какие сказки заканчиваются   словами «Я там был; мед,  пиво пил – И усы лишь  обмочил»? </vt:lpstr>
      <vt:lpstr>Сопоставь слово с его толкованием.</vt:lpstr>
      <vt:lpstr>Итог викторины: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rc fio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 пособие</dc:title>
  <dc:creator>dvk</dc:creator>
  <cp:lastModifiedBy>User</cp:lastModifiedBy>
  <cp:revision>288</cp:revision>
  <dcterms:created xsi:type="dcterms:W3CDTF">2002-12-06T06:21:27Z</dcterms:created>
  <dcterms:modified xsi:type="dcterms:W3CDTF">2018-06-06T09:58:07Z</dcterms:modified>
</cp:coreProperties>
</file>