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78" r:id="rId5"/>
    <p:sldId id="275" r:id="rId6"/>
    <p:sldId id="260" r:id="rId7"/>
    <p:sldId id="261" r:id="rId8"/>
    <p:sldId id="262" r:id="rId9"/>
    <p:sldId id="263" r:id="rId10"/>
    <p:sldId id="267" r:id="rId11"/>
    <p:sldId id="266" r:id="rId12"/>
    <p:sldId id="265" r:id="rId13"/>
    <p:sldId id="268" r:id="rId14"/>
    <p:sldId id="269" r:id="rId15"/>
    <p:sldId id="270" r:id="rId16"/>
    <p:sldId id="274" r:id="rId17"/>
    <p:sldId id="271" r:id="rId18"/>
    <p:sldId id="276" r:id="rId19"/>
    <p:sldId id="279" r:id="rId20"/>
    <p:sldId id="280" r:id="rId21"/>
    <p:sldId id="281" r:id="rId22"/>
    <p:sldId id="282" r:id="rId23"/>
    <p:sldId id="283" r:id="rId24"/>
    <p:sldId id="272" r:id="rId25"/>
    <p:sldId id="273" r:id="rId26"/>
    <p:sldId id="284" r:id="rId27"/>
    <p:sldId id="27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66922-4D59-4310-9470-9885469DB01F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251DB-AD7D-48C7-9CBD-76A3133F4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87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3141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251DB-AD7D-48C7-9CBD-76A3133F415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537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34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006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862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40552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37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7035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0439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13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994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11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8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103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113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225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514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1B76-FBD0-4C26-B12A-B99EB059AE38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EBED2A-CF32-438F-94BD-A017DC94C7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357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520817"/>
            <a:ext cx="9144000" cy="1974983"/>
          </a:xfrm>
          <a:gradFill>
            <a:gsLst>
              <a:gs pos="26000">
                <a:srgbClr val="DEF1B6"/>
              </a:gs>
              <a:gs pos="0">
                <a:schemeClr val="accent1">
                  <a:lumMod val="5000"/>
                  <a:lumOff val="95000"/>
                </a:schemeClr>
              </a:gs>
              <a:gs pos="54000">
                <a:srgbClr val="FFFF0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48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4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Классный час </a:t>
            </a:r>
            <a:br>
              <a:rPr lang="ru-RU" sz="48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4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«Ваши права и обязанности, дети»</a:t>
            </a:r>
            <a:endParaRPr lang="ru-RU" sz="48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2251" y="4495800"/>
            <a:ext cx="2784143" cy="1713931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</a:t>
            </a:r>
          </a:p>
          <a:p>
            <a:pPr algn="l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ОСОШ №6 </a:t>
            </a:r>
          </a:p>
          <a:p>
            <a:pPr algn="l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имени 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В.А.Сулёва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Егорлыкского района</a:t>
            </a:r>
          </a:p>
          <a:p>
            <a:pPr algn="l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Ростовской области</a:t>
            </a:r>
          </a:p>
          <a:p>
            <a:pPr algn="l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Кулешова Людмила Григорьевна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19" y="152400"/>
            <a:ext cx="3754707" cy="265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5743" y="152399"/>
            <a:ext cx="3669538" cy="265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380" y="4164353"/>
            <a:ext cx="4205119" cy="2362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7356" y="3810002"/>
            <a:ext cx="3742264" cy="2806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450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316541" cy="1320800"/>
          </a:xfrm>
        </p:spPr>
        <p:txBody>
          <a:bodyPr>
            <a:normAutofit/>
          </a:bodyPr>
          <a:lstStyle/>
          <a:p>
            <a:pPr algn="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24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9432" y="1981226"/>
            <a:ext cx="6173954" cy="436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6855" y="272955"/>
            <a:ext cx="5336273" cy="469483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жар, всё тело ломит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совсем не до игры,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позвать врача на помощь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право детворы. 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5122" name="Picture 2" descr="C:\Users\Людмила\Desktop\картинки\2021-03-14-21-04-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708" y="3279467"/>
            <a:ext cx="4752359" cy="33601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55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4716"/>
            <a:ext cx="5314033" cy="1310185"/>
          </a:xfrm>
        </p:spPr>
        <p:txBody>
          <a:bodyPr>
            <a:normAutofit/>
          </a:bodyPr>
          <a:lstStyle/>
          <a:p>
            <a:pPr algn="r"/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30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7434" y="450376"/>
            <a:ext cx="5305883" cy="3979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7673" y="1282891"/>
            <a:ext cx="5650172" cy="383502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с наукой подружиться,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книжкой в маленькой руке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Правом пользуйся учиться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родимом языке. 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9786" y="4019267"/>
            <a:ext cx="3784978" cy="28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16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4555"/>
            <a:ext cx="4454224" cy="1755845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2956" y="1132765"/>
            <a:ext cx="5841242" cy="4908598"/>
          </a:xfrm>
        </p:spPr>
        <p:txBody>
          <a:bodyPr/>
          <a:lstStyle/>
          <a:p>
            <a:pPr marL="0" lv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Подросла, взяла я книжки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пошла я в первый класс,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школу ходят все детишки-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право есть у нас. 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> 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787" y="270088"/>
            <a:ext cx="5612453" cy="3971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F:\для оформ презен\pervoclassnik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4965" y="3369158"/>
            <a:ext cx="3894706" cy="3041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1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05569"/>
            <a:ext cx="5614284" cy="1824831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31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1165" y="296638"/>
            <a:ext cx="4772436" cy="357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263" y="1197828"/>
            <a:ext cx="5390865" cy="4351338"/>
          </a:xfrm>
        </p:spPr>
        <p:txBody>
          <a:bodyPr/>
          <a:lstStyle/>
          <a:p>
            <a:pPr marL="0" lv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могу свой детский праздник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 взрослый отмечать.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я проголодаюсь-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Пищу вправе получать.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652" y="4943416"/>
            <a:ext cx="3742603" cy="1521187"/>
          </a:xfrm>
          <a:prstGeom prst="rect">
            <a:avLst/>
          </a:prstGeom>
        </p:spPr>
      </p:pic>
      <p:pic>
        <p:nvPicPr>
          <p:cNvPr id="7172" name="Picture 4" descr="C:\Users\Людмила\Desktop\картинки\2021-03-14-21-09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5365" y="4182400"/>
            <a:ext cx="3000375" cy="231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733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495366" cy="1320800"/>
          </a:xfrm>
        </p:spPr>
        <p:txBody>
          <a:bodyPr>
            <a:normAutofit/>
          </a:bodyPr>
          <a:lstStyle/>
          <a:p>
            <a:pPr algn="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6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609600"/>
            <a:ext cx="5205226" cy="390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48500" y="1511300"/>
            <a:ext cx="5143500" cy="466566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ты слабым или сильным,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Белым, чёрным всё равно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родился быть счастливым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право всем дано. 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2794" y="4624464"/>
            <a:ext cx="3623128" cy="21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02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8933" y="2901666"/>
            <a:ext cx="5017194" cy="376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886" y="109093"/>
            <a:ext cx="4671782" cy="3506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Людмила\Desktop\картинки\2021-03-14-20-59-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91890" y="0"/>
            <a:ext cx="2800110" cy="3589361"/>
          </a:xfrm>
          <a:prstGeom prst="rect">
            <a:avLst/>
          </a:prstGeom>
          <a:noFill/>
        </p:spPr>
      </p:pic>
      <p:pic>
        <p:nvPicPr>
          <p:cNvPr id="8195" name="Picture 3" descr="C:\Users\Людмила\Desktop\картинки\2021-03-14-20-58-5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2291" y="4018962"/>
            <a:ext cx="2230342" cy="2619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98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799" y="2550638"/>
            <a:ext cx="5441907" cy="4084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7659" y="217464"/>
            <a:ext cx="4368485" cy="3276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C:\Users\Людмила\Desktop\картинки\2021-03-14-21-11-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5934" y="2688847"/>
            <a:ext cx="4632325" cy="4346575"/>
          </a:xfrm>
          <a:prstGeom prst="rect">
            <a:avLst/>
          </a:prstGeom>
          <a:noFill/>
        </p:spPr>
      </p:pic>
      <p:pic>
        <p:nvPicPr>
          <p:cNvPr id="9219" name="Picture 3" descr="F:\для оформ презен\08e96f765b392a801e0afdb53584e4f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823" y="381331"/>
            <a:ext cx="2438400" cy="2355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805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C:\Users\Людмила\Desktop\картинки\2021-03-14-21-12-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667" y="3818141"/>
            <a:ext cx="3589361" cy="3039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 descr="C:\Users\Людмила\Desktop\картинки\2021-03-14-21-12-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449" y="3657599"/>
            <a:ext cx="3916908" cy="2937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C:\Users\Людмила\Desktop\картинки\2021-03-14-21-13-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068" y="191068"/>
            <a:ext cx="4057934" cy="3043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687" y="1972410"/>
            <a:ext cx="4914710" cy="3688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Людмила\Desktop\картинки\2021-03-14-21-09-4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46692" y="0"/>
            <a:ext cx="3545307" cy="2811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63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324182"/>
            <a:ext cx="8514701" cy="6244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76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46" y="163773"/>
            <a:ext cx="11586950" cy="199681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Мачеха с утра до ночи заставляет Золушку. Несчастной девочке запрещено участвовать в играх и забавах её сестёр. Какая статья Конвенции была бы нарушена, если бы подобное происходило в наши дни?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164" y="2292855"/>
            <a:ext cx="6387152" cy="4422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8117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762066" cy="1320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права и обязанности?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совокупность устанавливаемых и охраняемых государством норм и правил, регулирующих отношения людей в обществе.</a:t>
            </a:r>
          </a:p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круг действий возложенных на кого-нибудь и обязанности для их выполнения ( «Толковый словарь»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С.И.Ожегова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72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9" y="163773"/>
            <a:ext cx="11586949" cy="17666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Баба-Яга уносит братца Иванушку от сестрицы Алёнушки за тридевять земель в тридесятое царство. Какая статья Конвенции была нарушена?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721" y="1930400"/>
            <a:ext cx="7653595" cy="4813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3259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статья Конвенции была нарушена?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083" y="1365534"/>
            <a:ext cx="6457259" cy="5343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1771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22830"/>
            <a:ext cx="10336409" cy="180757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права ребёнка нарушены в этой сказке?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3" y="840026"/>
            <a:ext cx="7950064" cy="5853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9023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2955"/>
            <a:ext cx="10049806" cy="165744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права ребёнка нарушены в этой сказке?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9871" y="1101677"/>
            <a:ext cx="6023252" cy="5600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9652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867" y="410238"/>
            <a:ext cx="6459601" cy="609266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43687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414" y="2210936"/>
            <a:ext cx="5002630" cy="366859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68490"/>
            <a:ext cx="10691251" cy="156191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ребёнок должен понимать, что он индивидуален, является личностью и обладает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правами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наравне со взрослыми.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Людмила\Desktop\картинки\2021-03-14-21-14-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387" y="2265528"/>
            <a:ext cx="4326633" cy="371529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1905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842" y="409433"/>
            <a:ext cx="11641540" cy="56319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ребёнок, я- человек, я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иметь права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то, чтобы жить в свободной стране, 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не там, где идёт война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 права, на то, чтоб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любить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то, чтоб быть любимым,</a:t>
            </a:r>
          </a:p>
          <a:p>
            <a:pPr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имею права, на то, чтобы жить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свете </a:t>
            </a:r>
          </a:p>
          <a:p>
            <a:pPr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самым счастливым.</a:t>
            </a:r>
          </a:p>
          <a:p>
            <a:pPr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имею права, чтобы мир на Земле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царил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и везде.</a:t>
            </a:r>
          </a:p>
          <a:p>
            <a:pPr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имею права, чтобы 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большом всегда была тишина.</a:t>
            </a:r>
          </a:p>
          <a:p>
            <a:pPr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293" name="Picture 5" descr="C:\Users\Людмила\Desktop\картинки\2021-03-14-21-16-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166" y="491318"/>
            <a:ext cx="3798627" cy="3951958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6683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7764" y="1779588"/>
            <a:ext cx="4721435" cy="4521234"/>
          </a:xfrm>
        </p:spPr>
      </p:pic>
    </p:spTree>
    <p:extLst>
      <p:ext uri="{BB962C8B-B14F-4D97-AF65-F5344CB8AC3E}">
        <p14:creationId xmlns:p14="http://schemas.microsoft.com/office/powerpoint/2010/main" xmlns="" val="30819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ноября 1989 года Генеральная Ассамблея Организации Объединенных Наций единогласно приняла Конвенцию о правах ребенка. 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6968" y="238362"/>
            <a:ext cx="2769413" cy="2805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46" y="2699793"/>
            <a:ext cx="2801843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для оформ презен\1367356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3702" y="2609375"/>
            <a:ext cx="6823880" cy="3982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4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346" y="482220"/>
            <a:ext cx="7606857" cy="570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1699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352425"/>
            <a:ext cx="8219567" cy="6162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838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38266" cy="1320800"/>
          </a:xfrm>
        </p:spPr>
        <p:txBody>
          <a:bodyPr>
            <a:normAutofit/>
          </a:bodyPr>
          <a:lstStyle/>
          <a:p>
            <a:pPr algn="r"/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7</a:t>
            </a:r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45" y="196293"/>
            <a:ext cx="3631189" cy="2723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41743" y="2160589"/>
            <a:ext cx="5229557" cy="388077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ты на свет родился,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первое твое:</a:t>
            </a:r>
          </a:p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Получи, чтоб им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гордиться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своё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06732">
            <a:off x="4267579" y="2228444"/>
            <a:ext cx="2290282" cy="17177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261675">
            <a:off x="4310434" y="722536"/>
            <a:ext cx="2726386" cy="1211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37031">
            <a:off x="-233732" y="4857657"/>
            <a:ext cx="2549333" cy="1189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0378" y="5847605"/>
            <a:ext cx="2595390" cy="703725"/>
          </a:xfrm>
          <a:prstGeom prst="rect">
            <a:avLst/>
          </a:prstGeom>
        </p:spPr>
      </p:pic>
      <p:pic>
        <p:nvPicPr>
          <p:cNvPr id="2057" name="Picture 9" descr="C:\Users\Людмила\Desktop\картинки\2021-03-14-20-57-1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79907" y="4165386"/>
            <a:ext cx="3121025" cy="2392363"/>
          </a:xfrm>
          <a:prstGeom prst="rect">
            <a:avLst/>
          </a:prstGeom>
          <a:noFill/>
        </p:spPr>
      </p:pic>
      <p:pic>
        <p:nvPicPr>
          <p:cNvPr id="2058" name="Picture 10" descr="C:\Users\Людмила\Desktop\картинки\2021-03-14-20-58-0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12558" y="3691635"/>
            <a:ext cx="4820003" cy="3166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028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0305"/>
            <a:ext cx="9762066" cy="1820095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Статья 9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26137" y="1241947"/>
            <a:ext cx="5925904" cy="479941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трудно самому,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 на свете одному.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Правом с мамой жить и папой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Пользуйтесь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везде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ребята. 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903" y="217186"/>
            <a:ext cx="3486471" cy="2616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Людмила\Desktop\картинки\2021-03-14-21-00-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3784" y="2314220"/>
            <a:ext cx="4298216" cy="4366360"/>
          </a:xfrm>
          <a:prstGeom prst="rect">
            <a:avLst/>
          </a:prstGeom>
          <a:noFill/>
        </p:spPr>
      </p:pic>
      <p:pic>
        <p:nvPicPr>
          <p:cNvPr id="3075" name="Picture 3" descr="C:\Users\Людмила\Desktop\картинки\2021-03-14-20-59-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14148" y="3130479"/>
            <a:ext cx="3916907" cy="3522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58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"/>
            <a:ext cx="10549466" cy="1930400"/>
          </a:xfrm>
        </p:spPr>
        <p:txBody>
          <a:bodyPr>
            <a:normAutofit/>
          </a:bodyPr>
          <a:lstStyle/>
          <a:p>
            <a:pPr algn="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12, 13,14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9421" y="573206"/>
            <a:ext cx="7301551" cy="546815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ещё такое право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Помнить думать и творить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другим свои раздумья,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хочешь подарить.</a:t>
            </a:r>
          </a:p>
        </p:txBody>
      </p:sp>
      <p:pic>
        <p:nvPicPr>
          <p:cNvPr id="4098" name="Picture 2" descr="C:\Users\Людмила\Desktop\картинки\2021-03-14-21-02-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9126" y="3124202"/>
            <a:ext cx="2982498" cy="3474491"/>
          </a:xfrm>
          <a:prstGeom prst="rect">
            <a:avLst/>
          </a:prstGeom>
          <a:noFill/>
        </p:spPr>
      </p:pic>
      <p:pic>
        <p:nvPicPr>
          <p:cNvPr id="4102" name="Picture 6" descr="C:\Users\Людмила\Desktop\картинки\2021-03-14-21-01-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4227" y="-10468519"/>
            <a:ext cx="4049882" cy="6469726"/>
          </a:xfrm>
          <a:prstGeom prst="rect">
            <a:avLst/>
          </a:prstGeom>
          <a:noFill/>
        </p:spPr>
      </p:pic>
      <p:pic>
        <p:nvPicPr>
          <p:cNvPr id="4100" name="Picture 4" descr="C:\Users\Людмила\Desktop\картинки\2021-03-14-21-01-5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3835021"/>
            <a:ext cx="2988860" cy="2795404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887" y="259308"/>
            <a:ext cx="4138932" cy="3106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C:\Users\Людмила\Desktop\картинки\2021-03-14-21-03-5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349" y="3726973"/>
            <a:ext cx="5086360" cy="2933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521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54066" cy="132080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                                 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32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008" y="355600"/>
            <a:ext cx="6139392" cy="460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4300" y="2160589"/>
            <a:ext cx="4216400" cy="388077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росточком не доволен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пока не так силён,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смей мне делать больно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нас такой закон. </a:t>
            </a:r>
          </a:p>
        </p:txBody>
      </p:sp>
    </p:spTree>
    <p:extLst>
      <p:ext uri="{BB962C8B-B14F-4D97-AF65-F5344CB8AC3E}">
        <p14:creationId xmlns:p14="http://schemas.microsoft.com/office/powerpoint/2010/main" xmlns="" val="1193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520</TotalTime>
  <Words>468</Words>
  <Application>Microsoft Office PowerPoint</Application>
  <PresentationFormat>Произвольный</PresentationFormat>
  <Paragraphs>105</Paragraphs>
  <Slides>27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Грань</vt:lpstr>
      <vt:lpstr> Классный час  «Ваши права и обязанности, дети»</vt:lpstr>
      <vt:lpstr>Что такое права и обязанности?</vt:lpstr>
      <vt:lpstr>            20 ноября 1989 года Генеральная Ассамблея Организации Объединенных Наций единогласно приняла Конвенцию о правах ребенка.  </vt:lpstr>
      <vt:lpstr>Слайд 4</vt:lpstr>
      <vt:lpstr>Слайд 5</vt:lpstr>
      <vt:lpstr>Статья 7</vt:lpstr>
      <vt:lpstr>   Статья 9</vt:lpstr>
      <vt:lpstr>Статья 12, 13,14</vt:lpstr>
      <vt:lpstr>                                  Статья 32</vt:lpstr>
      <vt:lpstr>Статья 24</vt:lpstr>
      <vt:lpstr> Статья 30</vt:lpstr>
      <vt:lpstr>   Статья 30</vt:lpstr>
      <vt:lpstr>       Статья 31</vt:lpstr>
      <vt:lpstr>Статья 6</vt:lpstr>
      <vt:lpstr>Слайд 15</vt:lpstr>
      <vt:lpstr>Слайд 16</vt:lpstr>
      <vt:lpstr>Слайд 17</vt:lpstr>
      <vt:lpstr>Слайд 18</vt:lpstr>
      <vt:lpstr>Мачеха с утра до ночи заставляет Золушку. Несчастной девочке запрещено участвовать в играх и забавах её сестёр. Какая статья Конвенции была бы нарушена, если бы подобное происходило в наши дни?</vt:lpstr>
      <vt:lpstr>Баба-Яга уносит братца Иванушку от сестрицы Алёнушки за тридевять земель в тридесятое царство. Какая статья Конвенции была нарушена? </vt:lpstr>
      <vt:lpstr> Какая статья Конвенции была нарушена? </vt:lpstr>
      <vt:lpstr>Какие права ребёнка нарушены в этой сказке? </vt:lpstr>
      <vt:lpstr>Какие права ребёнка нарушены в этой сказке? </vt:lpstr>
      <vt:lpstr>Слайд 24</vt:lpstr>
      <vt:lpstr>Каждый ребёнок должен понимать, что он индивидуален, является личностью и обладает  правами наравне со взрослыми.</vt:lpstr>
      <vt:lpstr>Слайд 26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Людмила</cp:lastModifiedBy>
  <cp:revision>45</cp:revision>
  <dcterms:created xsi:type="dcterms:W3CDTF">2020-12-04T16:54:51Z</dcterms:created>
  <dcterms:modified xsi:type="dcterms:W3CDTF">2021-03-14T19:12:20Z</dcterms:modified>
</cp:coreProperties>
</file>