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72" r:id="rId2"/>
    <p:sldId id="270" r:id="rId3"/>
    <p:sldId id="271" r:id="rId4"/>
    <p:sldId id="257" r:id="rId5"/>
    <p:sldId id="273" r:id="rId6"/>
    <p:sldId id="281" r:id="rId7"/>
    <p:sldId id="282" r:id="rId8"/>
    <p:sldId id="283" r:id="rId9"/>
    <p:sldId id="269" r:id="rId10"/>
    <p:sldId id="259" r:id="rId11"/>
    <p:sldId id="260" r:id="rId12"/>
    <p:sldId id="261" r:id="rId13"/>
    <p:sldId id="262" r:id="rId14"/>
    <p:sldId id="263" r:id="rId15"/>
    <p:sldId id="264" r:id="rId16"/>
    <p:sldId id="280" r:id="rId17"/>
    <p:sldId id="265" r:id="rId18"/>
    <p:sldId id="277" r:id="rId19"/>
    <p:sldId id="266" r:id="rId20"/>
    <p:sldId id="268" r:id="rId21"/>
    <p:sldId id="275" r:id="rId22"/>
    <p:sldId id="276" r:id="rId23"/>
    <p:sldId id="278" r:id="rId24"/>
    <p:sldId id="279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11/10/2017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11/10/2017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11/10/2017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11/10/2017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11/10/2017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11/10/2017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165081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«В гостях у </a:t>
            </a:r>
            <a:r>
              <a:rPr lang="ru-RU" dirty="0" err="1" smtClean="0"/>
              <a:t>Мойдодыра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2252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8377" y="489397"/>
            <a:ext cx="4365938" cy="56241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Каждый день купается</a:t>
            </a:r>
          </a:p>
          <a:p>
            <a:pPr marL="0" indent="0">
              <a:buNone/>
            </a:pPr>
            <a:r>
              <a:rPr lang="ru-RU" sz="3200" dirty="0" smtClean="0"/>
              <a:t>Много</a:t>
            </a:r>
            <a:r>
              <a:rPr lang="ru-RU" sz="3200" dirty="0"/>
              <a:t>, много раз.</a:t>
            </a:r>
          </a:p>
          <a:p>
            <a:pPr marL="0" indent="0">
              <a:buNone/>
            </a:pPr>
            <a:r>
              <a:rPr lang="ru-RU" sz="3200" dirty="0" smtClean="0"/>
              <a:t>Щиплется</a:t>
            </a:r>
            <a:r>
              <a:rPr lang="ru-RU" sz="3200" dirty="0"/>
              <a:t>, кусается-</a:t>
            </a:r>
          </a:p>
          <a:p>
            <a:pPr marL="0" indent="0">
              <a:buNone/>
            </a:pPr>
            <a:r>
              <a:rPr lang="ru-RU" sz="3200" dirty="0" smtClean="0"/>
              <a:t>не </a:t>
            </a:r>
            <a:r>
              <a:rPr lang="ru-RU" sz="3200" dirty="0"/>
              <a:t>откроешь </a:t>
            </a:r>
            <a:r>
              <a:rPr lang="ru-RU" sz="3200" dirty="0" smtClean="0"/>
              <a:t>глаз.</a:t>
            </a:r>
            <a:endParaRPr lang="ru-RU" sz="3200" dirty="0"/>
          </a:p>
          <a:p>
            <a:endParaRPr lang="ru-RU" sz="32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1057" y="888643"/>
            <a:ext cx="4888069" cy="5087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93196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1707" y="798490"/>
            <a:ext cx="5092761" cy="51862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По утрам и </a:t>
            </a:r>
            <a:r>
              <a:rPr lang="ru-RU" sz="3200" dirty="0" smtClean="0"/>
              <a:t>вечерам,</a:t>
            </a:r>
            <a:endParaRPr lang="ru-RU" sz="3200" dirty="0"/>
          </a:p>
          <a:p>
            <a:pPr marL="0" indent="0">
              <a:buNone/>
            </a:pPr>
            <a:r>
              <a:rPr lang="ru-RU" sz="3200" dirty="0" smtClean="0"/>
              <a:t>Чистит </a:t>
            </a:r>
            <a:r>
              <a:rPr lang="ru-RU" sz="3200" dirty="0"/>
              <a:t>зубы пастой нам. </a:t>
            </a:r>
          </a:p>
          <a:p>
            <a:endParaRPr lang="ru-RU" sz="3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8623" y="1123837"/>
            <a:ext cx="4596865" cy="4710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5510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19" y="1107583"/>
            <a:ext cx="4803820" cy="4707589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2314" y="862885"/>
            <a:ext cx="4340181" cy="5381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Лег в карман и караулит</a:t>
            </a:r>
          </a:p>
          <a:p>
            <a:pPr marL="0" indent="0">
              <a:buNone/>
            </a:pPr>
            <a:r>
              <a:rPr lang="ru-RU" sz="3200" dirty="0" smtClean="0"/>
              <a:t>Реву</a:t>
            </a:r>
            <a:r>
              <a:rPr lang="ru-RU" sz="3200" dirty="0"/>
              <a:t>, плаксу и грязнулю,</a:t>
            </a:r>
          </a:p>
          <a:p>
            <a:pPr marL="0" indent="0">
              <a:buNone/>
            </a:pPr>
            <a:r>
              <a:rPr lang="ru-RU" sz="3200" dirty="0" smtClean="0"/>
              <a:t>Им </a:t>
            </a:r>
            <a:r>
              <a:rPr lang="ru-RU" sz="3200" dirty="0"/>
              <a:t>утрет потоки слез,</a:t>
            </a:r>
          </a:p>
          <a:p>
            <a:pPr marL="0" indent="0">
              <a:buNone/>
            </a:pPr>
            <a:r>
              <a:rPr lang="ru-RU" sz="3200" dirty="0" smtClean="0"/>
              <a:t>Не </a:t>
            </a:r>
            <a:r>
              <a:rPr lang="ru-RU" sz="3200" dirty="0"/>
              <a:t>забудет и про нос. </a:t>
            </a:r>
          </a:p>
        </p:txBody>
      </p:sp>
    </p:spTree>
    <p:extLst>
      <p:ext uri="{BB962C8B-B14F-4D97-AF65-F5344CB8AC3E}">
        <p14:creationId xmlns:p14="http://schemas.microsoft.com/office/powerpoint/2010/main" val="6192762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57622" y="864108"/>
            <a:ext cx="4126845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На себя я труд беру:</a:t>
            </a:r>
          </a:p>
          <a:p>
            <a:pPr marL="0" indent="0">
              <a:buNone/>
            </a:pPr>
            <a:r>
              <a:rPr lang="ru-RU" sz="3200" dirty="0" smtClean="0"/>
              <a:t>Пятки</a:t>
            </a:r>
            <a:r>
              <a:rPr lang="ru-RU" sz="3200" dirty="0"/>
              <a:t>, локти с мылом тру,</a:t>
            </a:r>
          </a:p>
          <a:p>
            <a:pPr marL="0" indent="0">
              <a:buNone/>
            </a:pPr>
            <a:r>
              <a:rPr lang="ru-RU" sz="3200" dirty="0" smtClean="0"/>
              <a:t>И </a:t>
            </a:r>
            <a:r>
              <a:rPr lang="ru-RU" sz="3200" dirty="0"/>
              <a:t>коленки оттираю,</a:t>
            </a:r>
          </a:p>
          <a:p>
            <a:pPr marL="0" indent="0">
              <a:buNone/>
            </a:pPr>
            <a:r>
              <a:rPr lang="ru-RU" sz="3200" dirty="0" smtClean="0"/>
              <a:t>Ничего </a:t>
            </a:r>
            <a:r>
              <a:rPr lang="ru-RU" sz="3200" dirty="0"/>
              <a:t>не забываю.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919" y="1123837"/>
            <a:ext cx="5425092" cy="460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683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37161" y="720290"/>
            <a:ext cx="4790940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Кто нам самый лучший друг, смоет грязь с лица и рук.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919" y="1127262"/>
            <a:ext cx="5022760" cy="459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177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68224" y="604380"/>
            <a:ext cx="4906851" cy="51206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Вытирало я, старалось после бани паренька.</a:t>
            </a:r>
          </a:p>
          <a:p>
            <a:pPr marL="0" indent="0">
              <a:buNone/>
            </a:pPr>
            <a:r>
              <a:rPr lang="ru-RU" sz="3200" dirty="0"/>
              <a:t>Все помялось, все промокло, нет сухого уголка.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919" y="989388"/>
            <a:ext cx="5173015" cy="487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2167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19" y="1038720"/>
            <a:ext cx="3324225" cy="46863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sz="3600" dirty="0" smtClean="0"/>
          </a:p>
          <a:p>
            <a:pPr marL="0" indent="0">
              <a:buNone/>
            </a:pPr>
            <a:endParaRPr lang="ru-RU" sz="3600" dirty="0"/>
          </a:p>
          <a:p>
            <a:pPr marL="0" indent="0">
              <a:buNone/>
            </a:pPr>
            <a:r>
              <a:rPr lang="ru-RU" sz="3500" dirty="0" smtClean="0"/>
              <a:t>-А теперь давайте </a:t>
            </a:r>
            <a:r>
              <a:rPr lang="ru-RU" sz="3500" dirty="0"/>
              <a:t>вспомним, как правильно мыть руки.</a:t>
            </a:r>
          </a:p>
          <a:p>
            <a:pPr marL="0" indent="0">
              <a:buNone/>
            </a:pPr>
            <a:endParaRPr lang="ru-RU" sz="3500" dirty="0"/>
          </a:p>
          <a:p>
            <a:pPr marL="0" indent="0">
              <a:buNone/>
            </a:pPr>
            <a:endParaRPr lang="ru-RU" sz="3500" dirty="0" smtClean="0"/>
          </a:p>
          <a:p>
            <a:pPr marL="0" indent="0">
              <a:buNone/>
            </a:pPr>
            <a:r>
              <a:rPr lang="ru-RU" sz="3500" dirty="0" smtClean="0"/>
              <a:t>«</a:t>
            </a:r>
            <a:r>
              <a:rPr lang="ru-RU" sz="3500" dirty="0"/>
              <a:t>Каждый раз перед едой</a:t>
            </a:r>
          </a:p>
          <a:p>
            <a:pPr marL="0" indent="0">
              <a:buNone/>
            </a:pPr>
            <a:r>
              <a:rPr lang="ru-RU" sz="3500" dirty="0" smtClean="0"/>
              <a:t>Нужно </a:t>
            </a:r>
            <a:r>
              <a:rPr lang="ru-RU" sz="3500" dirty="0"/>
              <a:t>руки мыть водой!</a:t>
            </a:r>
          </a:p>
          <a:p>
            <a:pPr marL="0" indent="0">
              <a:buNone/>
            </a:pPr>
            <a:r>
              <a:rPr lang="ru-RU" sz="3500" dirty="0" smtClean="0"/>
              <a:t>Чтобы </a:t>
            </a:r>
            <a:r>
              <a:rPr lang="ru-RU" sz="3500" dirty="0"/>
              <a:t>быть здоровым, сильным</a:t>
            </a:r>
          </a:p>
          <a:p>
            <a:pPr marL="0" indent="0">
              <a:buNone/>
            </a:pPr>
            <a:r>
              <a:rPr lang="ru-RU" sz="3500" dirty="0" smtClean="0"/>
              <a:t>Мой </a:t>
            </a:r>
            <a:r>
              <a:rPr lang="ru-RU" sz="3500" dirty="0"/>
              <a:t>лицо и руки с мылом»</a:t>
            </a:r>
          </a:p>
          <a:p>
            <a:endParaRPr lang="ru-RU" sz="3600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25885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66704" y="1712890"/>
            <a:ext cx="5267459" cy="40812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1.Закатай рукава.</a:t>
            </a:r>
          </a:p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2.Открой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кран</a:t>
            </a:r>
          </a:p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3.Возьми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мыло и намыль руки до появления пены.</a:t>
            </a:r>
          </a:p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4.Смой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пену.</a:t>
            </a:r>
          </a:p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5.Закрой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кран</a:t>
            </a:r>
          </a:p>
          <a:p>
            <a:pPr marL="0" indent="0">
              <a:buNone/>
            </a:pP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6.Отожми руки.</a:t>
            </a:r>
          </a:p>
          <a:p>
            <a:pPr marL="0" indent="0">
              <a:buNone/>
            </a:pPr>
            <a:r>
              <a:rPr lang="ru-RU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7.Вытри </a:t>
            </a:r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руки.</a:t>
            </a:r>
          </a:p>
          <a:p>
            <a:pPr marL="0" indent="0">
              <a:buNone/>
            </a:pPr>
            <a:endParaRPr lang="ru-RU" sz="3200" dirty="0"/>
          </a:p>
          <a:p>
            <a:pPr marL="0" indent="0">
              <a:buNone/>
            </a:pPr>
            <a:endParaRPr lang="ru-RU" sz="4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2919" y="1054715"/>
            <a:ext cx="3618963" cy="473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19187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950" y="1123837"/>
            <a:ext cx="3324225" cy="46863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9268" y="798490"/>
            <a:ext cx="7315200" cy="4322150"/>
          </a:xfrm>
        </p:spPr>
        <p:txBody>
          <a:bodyPr>
            <a:normAutofit/>
          </a:bodyPr>
          <a:lstStyle/>
          <a:p>
            <a:r>
              <a:rPr lang="ru-RU" sz="3200" dirty="0"/>
              <a:t>Но чтобы быть здоровыми, надо не только умываться каждый день, но и делать зарядку. Давайте, ребята, и мы с вами сделаем зарядку!</a:t>
            </a:r>
          </a:p>
        </p:txBody>
      </p:sp>
    </p:spTree>
    <p:extLst>
      <p:ext uri="{BB962C8B-B14F-4D97-AF65-F5344CB8AC3E}">
        <p14:creationId xmlns:p14="http://schemas.microsoft.com/office/powerpoint/2010/main" val="5371207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636" y="785614"/>
            <a:ext cx="3372387" cy="1004549"/>
          </a:xfrm>
        </p:spPr>
        <p:txBody>
          <a:bodyPr>
            <a:normAutofit/>
          </a:bodyPr>
          <a:lstStyle/>
          <a:p>
            <a:r>
              <a:rPr lang="ru-RU" sz="3200" dirty="0"/>
              <a:t>Физкультминутка.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53070" y="1094703"/>
            <a:ext cx="5950039" cy="48076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dirty="0" smtClean="0"/>
              <a:t>А </a:t>
            </a:r>
            <a:r>
              <a:rPr lang="ru-RU" sz="3200" dirty="0"/>
              <a:t>теперь все по порядку</a:t>
            </a:r>
          </a:p>
          <a:p>
            <a:pPr marL="0" indent="0">
              <a:buNone/>
            </a:pPr>
            <a:r>
              <a:rPr lang="ru-RU" sz="3200" dirty="0" smtClean="0"/>
              <a:t>дружно </a:t>
            </a:r>
            <a:r>
              <a:rPr lang="ru-RU" sz="3200" dirty="0"/>
              <a:t>делаем зарядку</a:t>
            </a:r>
          </a:p>
          <a:p>
            <a:pPr marL="0" indent="0">
              <a:buNone/>
            </a:pPr>
            <a:r>
              <a:rPr lang="ru-RU" sz="3200" dirty="0" smtClean="0"/>
              <a:t>Руки </a:t>
            </a:r>
            <a:r>
              <a:rPr lang="ru-RU" sz="3200" dirty="0"/>
              <a:t>в стороны, согнули</a:t>
            </a:r>
          </a:p>
          <a:p>
            <a:pPr marL="0" indent="0">
              <a:buNone/>
            </a:pPr>
            <a:r>
              <a:rPr lang="ru-RU" sz="3200" dirty="0" smtClean="0"/>
              <a:t>Вверх </a:t>
            </a:r>
            <a:r>
              <a:rPr lang="ru-RU" sz="3200" dirty="0"/>
              <a:t>подняли, </a:t>
            </a:r>
            <a:r>
              <a:rPr lang="ru-RU" sz="3200" dirty="0" smtClean="0"/>
              <a:t>помахали</a:t>
            </a:r>
          </a:p>
          <a:p>
            <a:pPr marL="0" indent="0">
              <a:buNone/>
            </a:pPr>
            <a:r>
              <a:rPr lang="ru-RU" sz="3200" dirty="0" smtClean="0"/>
              <a:t>Спрятали </a:t>
            </a:r>
            <a:r>
              <a:rPr lang="ru-RU" sz="3200" dirty="0"/>
              <a:t>за спину их</a:t>
            </a:r>
          </a:p>
          <a:p>
            <a:pPr marL="0" indent="0">
              <a:buNone/>
            </a:pPr>
            <a:r>
              <a:rPr lang="ru-RU" sz="3200" dirty="0" smtClean="0"/>
              <a:t>Повернулись </a:t>
            </a:r>
            <a:r>
              <a:rPr lang="ru-RU" sz="3200" dirty="0"/>
              <a:t>через левое плечо</a:t>
            </a:r>
          </a:p>
          <a:p>
            <a:pPr marL="0" indent="0">
              <a:buNone/>
            </a:pPr>
            <a:r>
              <a:rPr lang="ru-RU" sz="3200" dirty="0" smtClean="0"/>
              <a:t>Через </a:t>
            </a:r>
            <a:r>
              <a:rPr lang="ru-RU" sz="3200" dirty="0"/>
              <a:t>правое еще</a:t>
            </a:r>
          </a:p>
          <a:p>
            <a:pPr marL="0" indent="0">
              <a:buNone/>
            </a:pPr>
            <a:r>
              <a:rPr lang="ru-RU" sz="3200" dirty="0" smtClean="0"/>
              <a:t>Дружно </a:t>
            </a:r>
            <a:r>
              <a:rPr lang="ru-RU" sz="3200" dirty="0"/>
              <a:t>присели пяточки задели</a:t>
            </a:r>
          </a:p>
          <a:p>
            <a:pPr marL="0" indent="0">
              <a:buNone/>
            </a:pPr>
            <a:r>
              <a:rPr lang="ru-RU" sz="3200" dirty="0" smtClean="0"/>
              <a:t>На </a:t>
            </a:r>
            <a:r>
              <a:rPr lang="ru-RU" sz="3200" dirty="0"/>
              <a:t>носочки поднялись</a:t>
            </a:r>
          </a:p>
          <a:p>
            <a:pPr marL="0" indent="0">
              <a:buNone/>
            </a:pPr>
            <a:r>
              <a:rPr lang="ru-RU" sz="3200" dirty="0" smtClean="0"/>
              <a:t>Опустили </a:t>
            </a:r>
            <a:r>
              <a:rPr lang="ru-RU" sz="3200" dirty="0"/>
              <a:t>руки вниз.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182" y="1790163"/>
            <a:ext cx="5640947" cy="45977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929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66689" y="1004551"/>
            <a:ext cx="7315200" cy="4095483"/>
          </a:xfrm>
        </p:spPr>
        <p:txBody>
          <a:bodyPr>
            <a:normAutofit/>
          </a:bodyPr>
          <a:lstStyle/>
          <a:p>
            <a:r>
              <a:rPr lang="ru-RU" smtClean="0"/>
              <a:t>Задачи: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dirty="0" smtClean="0"/>
              <a:t> • Закрепить представления детей о предметах  и правилах  личной гигиены 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/>
              <a:t>• Развивать у детей </a:t>
            </a:r>
            <a:r>
              <a:rPr lang="ru-RU" sz="3100" dirty="0" smtClean="0"/>
              <a:t>понимание  их значения и необходимости в жизни  каждого человека </a:t>
            </a: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>• </a:t>
            </a:r>
            <a:r>
              <a:rPr lang="ru-RU" sz="3100" dirty="0"/>
              <a:t>Воспитывать  бережное отношение к своему здоровью</a:t>
            </a:r>
            <a:br>
              <a:rPr lang="ru-RU" sz="3100" dirty="0"/>
            </a:br>
            <a:endParaRPr lang="ru-RU" sz="3100" dirty="0"/>
          </a:p>
        </p:txBody>
      </p:sp>
    </p:spTree>
    <p:extLst>
      <p:ext uri="{BB962C8B-B14F-4D97-AF65-F5344CB8AC3E}">
        <p14:creationId xmlns:p14="http://schemas.microsoft.com/office/powerpoint/2010/main" val="17833735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Пословицы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69268" y="864108"/>
            <a:ext cx="7721718" cy="5120640"/>
          </a:xfrm>
        </p:spPr>
        <p:txBody>
          <a:bodyPr>
            <a:normAutofit/>
          </a:bodyPr>
          <a:lstStyle/>
          <a:p>
            <a:r>
              <a:rPr lang="ru-RU" sz="3200" dirty="0"/>
              <a:t>В здоровом теле - здоровый дух.</a:t>
            </a:r>
          </a:p>
          <a:p>
            <a:r>
              <a:rPr lang="ru-RU" sz="3200" dirty="0"/>
              <a:t>Кто аккуратен, тот людям приятен.</a:t>
            </a:r>
          </a:p>
          <a:p>
            <a:r>
              <a:rPr lang="ru-RU" sz="3200" dirty="0"/>
              <a:t>Чаще мойся, воды не бойся.</a:t>
            </a:r>
          </a:p>
          <a:p>
            <a:r>
              <a:rPr lang="ru-RU" sz="3200" dirty="0"/>
              <a:t>Мыло серо, да моет бело.</a:t>
            </a:r>
          </a:p>
          <a:p>
            <a:r>
              <a:rPr lang="ru-RU" sz="3200" dirty="0"/>
              <a:t>Будет мыло пениться, грязь куда-то денется.</a:t>
            </a:r>
          </a:p>
          <a:p>
            <a:r>
              <a:rPr lang="ru-RU" sz="3200" dirty="0"/>
              <a:t>Чаще руки мой, грязь вся смоется водой.</a:t>
            </a:r>
          </a:p>
          <a:p>
            <a:r>
              <a:rPr lang="ru-RU" sz="3200" dirty="0"/>
              <a:t>Где чистота, там и здоровье.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02919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4142" y="864108"/>
            <a:ext cx="7006996" cy="5120640"/>
          </a:xfrm>
        </p:spPr>
        <p:txBody>
          <a:bodyPr/>
          <a:lstStyle/>
          <a:p>
            <a:r>
              <a:rPr lang="ru-RU" dirty="0"/>
              <a:t>-</a:t>
            </a:r>
            <a:r>
              <a:rPr lang="ru-RU" sz="2800" dirty="0"/>
              <a:t>Ребята, вам знакомы  эти предметы?</a:t>
            </a:r>
          </a:p>
          <a:p>
            <a:endParaRPr lang="ru-RU" sz="2800" dirty="0"/>
          </a:p>
          <a:p>
            <a:pPr marL="0" indent="0">
              <a:buNone/>
            </a:pPr>
            <a:r>
              <a:rPr lang="ru-RU" sz="2800" dirty="0"/>
              <a:t>Все эти предметы помогают нам ухаживать за своим телом.</a:t>
            </a:r>
          </a:p>
          <a:p>
            <a:pPr marL="0" indent="0">
              <a:buNone/>
            </a:pPr>
            <a:r>
              <a:rPr lang="ru-RU" sz="2800" dirty="0" smtClean="0"/>
              <a:t>Они </a:t>
            </a:r>
            <a:r>
              <a:rPr lang="ru-RU" sz="2800" dirty="0"/>
              <a:t>называются предметами личной гигиены.</a:t>
            </a:r>
          </a:p>
          <a:p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" y="121684"/>
            <a:ext cx="2464523" cy="212368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8361" y="99239"/>
            <a:ext cx="2125732" cy="22324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33" y="2270374"/>
            <a:ext cx="1911874" cy="16535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78691" y="2502533"/>
            <a:ext cx="2251661" cy="23862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0291" y="3948975"/>
            <a:ext cx="2178070" cy="189253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1462" y="4441439"/>
            <a:ext cx="2281338" cy="173089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5872" y="4611730"/>
            <a:ext cx="2361415" cy="224627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27288" y="4211392"/>
            <a:ext cx="3064076" cy="2538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628160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- А вы дружите с зубной </a:t>
            </a:r>
            <a:r>
              <a:rPr lang="ru-RU" sz="3200" dirty="0" smtClean="0"/>
              <a:t>щёткой?</a:t>
            </a:r>
          </a:p>
          <a:p>
            <a:r>
              <a:rPr lang="ru-RU" sz="3200" dirty="0" smtClean="0"/>
              <a:t>-А зачем она нам нужна?</a:t>
            </a:r>
            <a:endParaRPr lang="ru-RU" sz="3200" dirty="0"/>
          </a:p>
          <a:p>
            <a:r>
              <a:rPr lang="ru-RU" sz="3200" dirty="0" smtClean="0"/>
              <a:t>-А почему </a:t>
            </a:r>
            <a:r>
              <a:rPr lang="ru-RU" sz="3200" dirty="0"/>
              <a:t>надо чистить зубы?</a:t>
            </a:r>
          </a:p>
          <a:p>
            <a:r>
              <a:rPr lang="ru-RU" sz="3200" dirty="0"/>
              <a:t>- </a:t>
            </a:r>
            <a:r>
              <a:rPr lang="ru-RU" sz="3200" dirty="0" smtClean="0"/>
              <a:t>А сколько </a:t>
            </a:r>
            <a:r>
              <a:rPr lang="ru-RU" sz="3200" dirty="0"/>
              <a:t>раз надо чистить зубы?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3000" y="0"/>
            <a:ext cx="3063390" cy="32485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2542" y="3013656"/>
            <a:ext cx="3180819" cy="29710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69314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919" y="1123837"/>
            <a:ext cx="3324225" cy="46863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200" dirty="0"/>
              <a:t>- Мы с вами повторили, как надо мыть руки, умываться, чистить зубы.</a:t>
            </a:r>
          </a:p>
          <a:p>
            <a:endParaRPr lang="ru-RU" sz="3200" dirty="0"/>
          </a:p>
          <a:p>
            <a:r>
              <a:rPr lang="ru-RU" sz="3200" dirty="0" err="1"/>
              <a:t>Мойдодыр</a:t>
            </a:r>
            <a:r>
              <a:rPr lang="ru-RU" sz="3200" dirty="0"/>
              <a:t> очень доволен тем, что вы так хорошо знаете правила личной </a:t>
            </a:r>
            <a:r>
              <a:rPr lang="ru-RU" sz="3200" dirty="0" smtClean="0"/>
              <a:t>гигиены</a:t>
            </a:r>
            <a:r>
              <a:rPr lang="ru-RU" sz="3200" dirty="0"/>
              <a:t>.</a:t>
            </a:r>
            <a:endParaRPr lang="ru-RU" sz="3200" dirty="0" smtClean="0"/>
          </a:p>
          <a:p>
            <a:pPr marL="0" indent="0">
              <a:buNone/>
            </a:pPr>
            <a:r>
              <a:rPr lang="ru-RU" sz="3200" dirty="0" smtClean="0"/>
              <a:t>И </a:t>
            </a:r>
            <a:r>
              <a:rPr lang="ru-RU" sz="3200" dirty="0"/>
              <a:t>на прощание </a:t>
            </a:r>
            <a:r>
              <a:rPr lang="ru-RU" sz="3200" dirty="0" err="1"/>
              <a:t>Мойдодыр</a:t>
            </a:r>
            <a:r>
              <a:rPr lang="ru-RU" sz="3200" dirty="0"/>
              <a:t> хочет, чтобы вы запомнили одно правило:</a:t>
            </a:r>
          </a:p>
        </p:txBody>
      </p:sp>
    </p:spTree>
    <p:extLst>
      <p:ext uri="{BB962C8B-B14F-4D97-AF65-F5344CB8AC3E}">
        <p14:creationId xmlns:p14="http://schemas.microsoft.com/office/powerpoint/2010/main" val="304901570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86377" y="864108"/>
            <a:ext cx="9098091" cy="5120640"/>
          </a:xfrm>
        </p:spPr>
        <p:txBody>
          <a:bodyPr>
            <a:normAutofit/>
          </a:bodyPr>
          <a:lstStyle/>
          <a:p>
            <a:r>
              <a:rPr lang="ru-RU" sz="5400" dirty="0"/>
              <a:t>Чистота – залог здоровья!</a:t>
            </a:r>
          </a:p>
        </p:txBody>
      </p:sp>
    </p:spTree>
    <p:extLst>
      <p:ext uri="{BB962C8B-B14F-4D97-AF65-F5344CB8AC3E}">
        <p14:creationId xmlns:p14="http://schemas.microsoft.com/office/powerpoint/2010/main" val="693648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948" y="1918952"/>
            <a:ext cx="2834243" cy="2588653"/>
          </a:xfrm>
          <a:prstGeom prst="rect">
            <a:avLst/>
          </a:prstGeom>
        </p:spPr>
      </p:pic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515932" y="-1171979"/>
            <a:ext cx="8268237" cy="9427335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/>
              <a:t>-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Ребята, сегодня утром к нам в группу пришло письмо. Давайте узнаем от кого оно.</a:t>
            </a:r>
          </a:p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Дорогие мои дети! Я пишу вам письмецо!</a:t>
            </a:r>
          </a:p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Я прошу вас, мойте чаще ваши руки и лицо.</a:t>
            </a:r>
          </a:p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Все равно какой водою- кипяченой, ключевой,</a:t>
            </a:r>
          </a:p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Из реки иль из колодца, или просто дождевой.</a:t>
            </a:r>
          </a:p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Нужно мыться непременно утром, вечером и днем. </a:t>
            </a:r>
          </a:p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Перед каждою </a:t>
            </a:r>
            <a:r>
              <a:rPr lang="ru-RU" sz="2400" dirty="0" err="1">
                <a:latin typeface="Arial" panose="020B0604020202020204" pitchFamily="34" charset="0"/>
                <a:cs typeface="Arial" panose="020B0604020202020204" pitchFamily="34" charset="0"/>
              </a:rPr>
              <a:t>едою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, после сна и перед сном!</a:t>
            </a:r>
          </a:p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Дорогие мои дети! Очень, очень вас прошу:</a:t>
            </a:r>
          </a:p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Мойтесь чище, мойтесь чаще – я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грязнуль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не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выношу.</a:t>
            </a:r>
          </a:p>
          <a:p>
            <a:pPr marL="0" indent="0" algn="just">
              <a:buNone/>
            </a:pP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Не подам руки грязнулям, не поеду в гости к ним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just">
              <a:buNone/>
            </a:pP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С уваженьем </a:t>
            </a:r>
            <a:r>
              <a:rPr lang="ru-RU" sz="2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Мойдодыр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! (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От </a:t>
            </a:r>
            <a:r>
              <a:rPr lang="ru-RU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кого письмо ? )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2201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6670" y="721217"/>
            <a:ext cx="4623515" cy="5003803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92462" y="535085"/>
            <a:ext cx="6123070" cy="57786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Я - великий умывальник,</a:t>
            </a: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Знаменитый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Мойдодыр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marL="0" indent="0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Умывальников начальник</a:t>
            </a:r>
          </a:p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мочалок командир!</a:t>
            </a:r>
          </a:p>
          <a:p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6670" y="945245"/>
            <a:ext cx="3737377" cy="4958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3119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012" y="1038720"/>
            <a:ext cx="3324225" cy="46863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96237" y="864108"/>
            <a:ext cx="7488231" cy="512064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-Дети, о чем вас просит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Мойдодыр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-Когда нужно умываться? </a:t>
            </a:r>
          </a:p>
          <a:p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-Почему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Мойдодыр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 не подаст руки </a:t>
            </a:r>
            <a:r>
              <a:rPr lang="ru-RU" sz="2800" dirty="0" err="1">
                <a:latin typeface="Arial" panose="020B0604020202020204" pitchFamily="34" charset="0"/>
                <a:cs typeface="Arial" panose="020B0604020202020204" pitchFamily="34" charset="0"/>
              </a:rPr>
              <a:t>грязнуле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</p:spTree>
    <p:extLst>
      <p:ext uri="{BB962C8B-B14F-4D97-AF65-F5344CB8AC3E}">
        <p14:creationId xmlns:p14="http://schemas.microsoft.com/office/powerpoint/2010/main" val="28501020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2427" y="978793"/>
            <a:ext cx="3490176" cy="500595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8665" y="1815921"/>
            <a:ext cx="7572777" cy="4168828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Ой, ребята, посмотрите,  кого мы встретили, это мальчик –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Тимоша.</a:t>
            </a:r>
          </a:p>
          <a:p>
            <a:pPr marL="0" indent="0" algn="just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-Тимоша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, ты почему такой чумазый, какие у тебя грязные лицо и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руки!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-Ребята, Тимоша говорит, что</a:t>
            </a:r>
          </a:p>
          <a:p>
            <a:pPr marL="0" indent="0" algn="just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никогда не моет руки</a:t>
            </a:r>
          </a:p>
          <a:p>
            <a:pPr marL="0" indent="0" algn="just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шею, уши и лицо…</a:t>
            </a:r>
          </a:p>
          <a:p>
            <a:pPr marL="0" indent="0" algn="just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Это глупое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занятие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Не приводит ни к чему.</a:t>
            </a:r>
          </a:p>
          <a:p>
            <a:pPr marL="0" indent="0" algn="just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Вновь испачкаются руки, шея, уши и лицо,</a:t>
            </a:r>
          </a:p>
          <a:p>
            <a:pPr marL="0" indent="0" algn="just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Так зачем же тратить силы,</a:t>
            </a:r>
          </a:p>
          <a:p>
            <a:pPr marL="0" indent="0" algn="just">
              <a:buNone/>
            </a:pP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Время попусту терять?</a:t>
            </a:r>
          </a:p>
          <a:p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916955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06" y="972966"/>
            <a:ext cx="4005328" cy="4902923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087154" y="864108"/>
            <a:ext cx="6645500" cy="5120640"/>
          </a:xfrm>
        </p:spPr>
        <p:txBody>
          <a:bodyPr>
            <a:normAutofit/>
          </a:bodyPr>
          <a:lstStyle/>
          <a:p>
            <a:pPr algn="just"/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-Как вы думаете, к чему может привести такое поведение Тимоши, если он не будет умываться? 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(появятся микробы ,можно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заболеть)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Микробы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очень маленькие и живые, мы их не видим. Они попадают в наш организм и вызывают болезнь. Микробы живут в грязном теле. </a:t>
            </a:r>
          </a:p>
        </p:txBody>
      </p:sp>
    </p:spTree>
    <p:extLst>
      <p:ext uri="{BB962C8B-B14F-4D97-AF65-F5344CB8AC3E}">
        <p14:creationId xmlns:p14="http://schemas.microsoft.com/office/powerpoint/2010/main" val="39912834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30" y="1123837"/>
            <a:ext cx="3324225" cy="46863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sz="3200" dirty="0" smtClean="0"/>
              <a:t>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Давайте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возьмём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Тимошу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 собой, к </a:t>
            </a:r>
            <a:r>
              <a:rPr lang="ru-RU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Мойдодыру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и вместе отгадаем загадки, которые он нам приготовил.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4248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72767" y="476518"/>
            <a:ext cx="4803820" cy="541807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3200" dirty="0"/>
              <a:t>Целых двадцать пять зубков для вихров и хохолков.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246" y="1120462"/>
            <a:ext cx="4623515" cy="486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601477"/>
      </p:ext>
    </p:extLst>
  </p:cSld>
  <p:clrMapOvr>
    <a:masterClrMapping/>
  </p:clrMapOvr>
</p:sld>
</file>

<file path=ppt/theme/theme1.xml><?xml version="1.0" encoding="utf-8"?>
<a:theme xmlns:a="http://schemas.openxmlformats.org/drawingml/2006/main" name="Рама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TC103457475[[fn=Рамка]]</Template>
  <TotalTime>249</TotalTime>
  <Words>699</Words>
  <Application>Microsoft Office PowerPoint</Application>
  <PresentationFormat>Широкоэкранный</PresentationFormat>
  <Paragraphs>100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Corbel</vt:lpstr>
      <vt:lpstr>Wingdings 2</vt:lpstr>
      <vt:lpstr>Рама</vt:lpstr>
      <vt:lpstr>«В гостях у Мойдодыра»</vt:lpstr>
      <vt:lpstr>Задачи:  • Закрепить представления детей о предметах  и правилах  личной гигиены  • Развивать у детей понимание  их значения и необходимости в жизни  каждого человека  • Воспитывать  бережное отношение к своему здоровью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Физкультминутка.</vt:lpstr>
      <vt:lpstr>Пословицы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 гостях  у Мойдодыра</dc:title>
  <dc:creator>Татьяна</dc:creator>
  <cp:lastModifiedBy>Пользователь Windows</cp:lastModifiedBy>
  <cp:revision>35</cp:revision>
  <dcterms:created xsi:type="dcterms:W3CDTF">2014-09-13T16:03:40Z</dcterms:created>
  <dcterms:modified xsi:type="dcterms:W3CDTF">2017-11-10T07:50:35Z</dcterms:modified>
</cp:coreProperties>
</file>