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4" r:id="rId4"/>
    <p:sldId id="266" r:id="rId5"/>
    <p:sldId id="261" r:id="rId6"/>
    <p:sldId id="267" r:id="rId7"/>
    <p:sldId id="269" r:id="rId8"/>
    <p:sldId id="270" r:id="rId9"/>
    <p:sldId id="259" r:id="rId10"/>
    <p:sldId id="271" r:id="rId11"/>
    <p:sldId id="256" r:id="rId12"/>
    <p:sldId id="268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4D112-5A2B-4A3D-AECD-7B39EC09DE4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CB416F-52DB-43A3-94EF-C94C5AAAD5F2}">
      <dgm:prSet phldrT="[Текст]"/>
      <dgm:spPr/>
      <dgm:t>
        <a:bodyPr/>
        <a:lstStyle/>
        <a:p>
          <a:r>
            <a:rPr lang="ru-RU" dirty="0" smtClean="0"/>
            <a:t>Мхи </a:t>
          </a:r>
          <a:endParaRPr lang="ru-RU" dirty="0"/>
        </a:p>
      </dgm:t>
    </dgm:pt>
    <dgm:pt modelId="{5116E223-B107-4CE3-AA0B-01411149070E}" type="parTrans" cxnId="{5596CD59-EF5B-4693-804D-BE100E403D64}">
      <dgm:prSet/>
      <dgm:spPr/>
      <dgm:t>
        <a:bodyPr/>
        <a:lstStyle/>
        <a:p>
          <a:endParaRPr lang="ru-RU"/>
        </a:p>
      </dgm:t>
    </dgm:pt>
    <dgm:pt modelId="{B1A9B54A-9AA3-4C1E-A1E7-6AFD46B7E134}" type="sibTrans" cxnId="{5596CD59-EF5B-4693-804D-BE100E403D64}">
      <dgm:prSet/>
      <dgm:spPr/>
      <dgm:t>
        <a:bodyPr/>
        <a:lstStyle/>
        <a:p>
          <a:endParaRPr lang="ru-RU"/>
        </a:p>
      </dgm:t>
    </dgm:pt>
    <dgm:pt modelId="{63878652-9994-45B2-8337-03C917E00365}">
      <dgm:prSet phldrT="[Текст]"/>
      <dgm:spPr/>
      <dgm:t>
        <a:bodyPr/>
        <a:lstStyle/>
        <a:p>
          <a:r>
            <a:rPr lang="ru-RU" dirty="0" smtClean="0"/>
            <a:t>Печеночные </a:t>
          </a:r>
          <a:endParaRPr lang="ru-RU" dirty="0"/>
        </a:p>
      </dgm:t>
    </dgm:pt>
    <dgm:pt modelId="{AE31BEF3-9EC2-4D75-A70F-1D748898214C}" type="parTrans" cxnId="{B8B98B4A-54EC-4127-8797-857F957D3EC3}">
      <dgm:prSet/>
      <dgm:spPr/>
      <dgm:t>
        <a:bodyPr/>
        <a:lstStyle/>
        <a:p>
          <a:endParaRPr lang="ru-RU"/>
        </a:p>
      </dgm:t>
    </dgm:pt>
    <dgm:pt modelId="{0C28A8D9-3007-4B1B-9EBD-3E1B30634419}" type="sibTrans" cxnId="{B8B98B4A-54EC-4127-8797-857F957D3EC3}">
      <dgm:prSet/>
      <dgm:spPr/>
      <dgm:t>
        <a:bodyPr/>
        <a:lstStyle/>
        <a:p>
          <a:endParaRPr lang="ru-RU"/>
        </a:p>
      </dgm:t>
    </dgm:pt>
    <dgm:pt modelId="{7103E63B-96AE-45C8-894C-F28C4CBDE875}">
      <dgm:prSet phldrT="[Текст]"/>
      <dgm:spPr/>
      <dgm:t>
        <a:bodyPr/>
        <a:lstStyle/>
        <a:p>
          <a:r>
            <a:rPr lang="ru-RU" dirty="0" smtClean="0"/>
            <a:t>Листостебельные</a:t>
          </a:r>
          <a:endParaRPr lang="ru-RU" dirty="0"/>
        </a:p>
      </dgm:t>
    </dgm:pt>
    <dgm:pt modelId="{F0806127-1F4B-4C5E-9A05-5263AA849D8C}" type="parTrans" cxnId="{27CBD0A8-E89A-4E33-BDDC-EE8FDC2DCD5A}">
      <dgm:prSet/>
      <dgm:spPr/>
      <dgm:t>
        <a:bodyPr/>
        <a:lstStyle/>
        <a:p>
          <a:endParaRPr lang="ru-RU"/>
        </a:p>
      </dgm:t>
    </dgm:pt>
    <dgm:pt modelId="{7E701B8B-7BD4-4A72-91AF-EEDDC285D410}" type="sibTrans" cxnId="{27CBD0A8-E89A-4E33-BDDC-EE8FDC2DCD5A}">
      <dgm:prSet/>
      <dgm:spPr/>
      <dgm:t>
        <a:bodyPr/>
        <a:lstStyle/>
        <a:p>
          <a:endParaRPr lang="ru-RU"/>
        </a:p>
      </dgm:t>
    </dgm:pt>
    <dgm:pt modelId="{E11415F0-AD78-46BC-A1BF-E89B983CBA80}">
      <dgm:prSet/>
      <dgm:spPr/>
      <dgm:t>
        <a:bodyPr/>
        <a:lstStyle/>
        <a:p>
          <a:r>
            <a:rPr lang="ru-RU" dirty="0" smtClean="0"/>
            <a:t>Зеленые </a:t>
          </a:r>
          <a:endParaRPr lang="ru-RU" dirty="0"/>
        </a:p>
      </dgm:t>
    </dgm:pt>
    <dgm:pt modelId="{E9737EFA-DAAF-4FC1-AD24-CBC38F70D399}" type="parTrans" cxnId="{C9884105-C03B-4174-8618-A60AC4B8C1D3}">
      <dgm:prSet/>
      <dgm:spPr/>
      <dgm:t>
        <a:bodyPr/>
        <a:lstStyle/>
        <a:p>
          <a:endParaRPr lang="ru-RU"/>
        </a:p>
      </dgm:t>
    </dgm:pt>
    <dgm:pt modelId="{5D7F67D0-5C5A-4217-8FE5-319AD40E1829}" type="sibTrans" cxnId="{C9884105-C03B-4174-8618-A60AC4B8C1D3}">
      <dgm:prSet/>
      <dgm:spPr/>
      <dgm:t>
        <a:bodyPr/>
        <a:lstStyle/>
        <a:p>
          <a:endParaRPr lang="ru-RU"/>
        </a:p>
      </dgm:t>
    </dgm:pt>
    <dgm:pt modelId="{FD1C61B9-24A1-49AB-9CC7-C796A3B53D99}">
      <dgm:prSet/>
      <dgm:spPr/>
      <dgm:t>
        <a:bodyPr/>
        <a:lstStyle/>
        <a:p>
          <a:r>
            <a:rPr lang="ru-RU" dirty="0" smtClean="0"/>
            <a:t>Белые </a:t>
          </a:r>
          <a:endParaRPr lang="ru-RU" dirty="0"/>
        </a:p>
      </dgm:t>
    </dgm:pt>
    <dgm:pt modelId="{12E41D16-DF96-48EE-A08C-67014BA6A6C0}" type="parTrans" cxnId="{E857B6AD-1EC0-4DBD-BD86-EA3765FA5656}">
      <dgm:prSet/>
      <dgm:spPr/>
      <dgm:t>
        <a:bodyPr/>
        <a:lstStyle/>
        <a:p>
          <a:endParaRPr lang="ru-RU"/>
        </a:p>
      </dgm:t>
    </dgm:pt>
    <dgm:pt modelId="{021B5DFC-1056-4BCB-BFDF-90E1AFCD7CB4}" type="sibTrans" cxnId="{E857B6AD-1EC0-4DBD-BD86-EA3765FA5656}">
      <dgm:prSet/>
      <dgm:spPr/>
      <dgm:t>
        <a:bodyPr/>
        <a:lstStyle/>
        <a:p>
          <a:endParaRPr lang="ru-RU"/>
        </a:p>
      </dgm:t>
    </dgm:pt>
    <dgm:pt modelId="{A79E821D-9AAF-43E8-9619-28FCFEE79B6D}" type="pres">
      <dgm:prSet presAssocID="{FD64D112-5A2B-4A3D-AECD-7B39EC09DE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EBB42-7E5A-48B7-B85E-CD684D3297B1}" type="pres">
      <dgm:prSet presAssocID="{23CB416F-52DB-43A3-94EF-C94C5AAAD5F2}" presName="root1" presStyleCnt="0"/>
      <dgm:spPr/>
    </dgm:pt>
    <dgm:pt modelId="{2871001E-FAB8-4FF1-88DA-3BDA3A5D532E}" type="pres">
      <dgm:prSet presAssocID="{23CB416F-52DB-43A3-94EF-C94C5AAAD5F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BEA078-6FFD-4D18-BB9B-696864355937}" type="pres">
      <dgm:prSet presAssocID="{23CB416F-52DB-43A3-94EF-C94C5AAAD5F2}" presName="level2hierChild" presStyleCnt="0"/>
      <dgm:spPr/>
    </dgm:pt>
    <dgm:pt modelId="{9FE8F0DD-6732-4597-981C-0F3B48BB60F3}" type="pres">
      <dgm:prSet presAssocID="{AE31BEF3-9EC2-4D75-A70F-1D748898214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EAA0190-D3ED-426E-AD91-0BECF3B39581}" type="pres">
      <dgm:prSet presAssocID="{AE31BEF3-9EC2-4D75-A70F-1D748898214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E2413F2-D6E7-492A-A8FB-7D35D0DB5914}" type="pres">
      <dgm:prSet presAssocID="{63878652-9994-45B2-8337-03C917E00365}" presName="root2" presStyleCnt="0"/>
      <dgm:spPr/>
    </dgm:pt>
    <dgm:pt modelId="{84E578FF-6892-454C-8FCA-BBD318B10BC7}" type="pres">
      <dgm:prSet presAssocID="{63878652-9994-45B2-8337-03C917E0036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4E250D-6C51-4BE7-8A2A-6BF20D4FC57A}" type="pres">
      <dgm:prSet presAssocID="{63878652-9994-45B2-8337-03C917E00365}" presName="level3hierChild" presStyleCnt="0"/>
      <dgm:spPr/>
    </dgm:pt>
    <dgm:pt modelId="{6FC48111-8C25-4032-81AD-CE11F78B1EE4}" type="pres">
      <dgm:prSet presAssocID="{F0806127-1F4B-4C5E-9A05-5263AA849D8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5856F6E-1C8C-4608-9714-76F295D07DAA}" type="pres">
      <dgm:prSet presAssocID="{F0806127-1F4B-4C5E-9A05-5263AA849D8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879FD941-D9BD-4AA9-BBA6-B4CF37C3F733}" type="pres">
      <dgm:prSet presAssocID="{7103E63B-96AE-45C8-894C-F28C4CBDE875}" presName="root2" presStyleCnt="0"/>
      <dgm:spPr/>
    </dgm:pt>
    <dgm:pt modelId="{7280D4D1-167F-48F3-8804-892C615AA357}" type="pres">
      <dgm:prSet presAssocID="{7103E63B-96AE-45C8-894C-F28C4CBDE87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9BBEE2-7A3F-4203-868A-52B132DA1217}" type="pres">
      <dgm:prSet presAssocID="{7103E63B-96AE-45C8-894C-F28C4CBDE875}" presName="level3hierChild" presStyleCnt="0"/>
      <dgm:spPr/>
    </dgm:pt>
    <dgm:pt modelId="{236FC8A3-C7E1-4393-8D21-9D396D5D248A}" type="pres">
      <dgm:prSet presAssocID="{E9737EFA-DAAF-4FC1-AD24-CBC38F70D399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3E2AAA0D-2259-44FD-A080-27C2EAF0F51B}" type="pres">
      <dgm:prSet presAssocID="{E9737EFA-DAAF-4FC1-AD24-CBC38F70D399}" presName="connTx" presStyleLbl="parChTrans1D3" presStyleIdx="0" presStyleCnt="2"/>
      <dgm:spPr/>
      <dgm:t>
        <a:bodyPr/>
        <a:lstStyle/>
        <a:p>
          <a:endParaRPr lang="ru-RU"/>
        </a:p>
      </dgm:t>
    </dgm:pt>
    <dgm:pt modelId="{E7C7A1F4-9E6D-4750-AAD6-7686A7D2627C}" type="pres">
      <dgm:prSet presAssocID="{E11415F0-AD78-46BC-A1BF-E89B983CBA80}" presName="root2" presStyleCnt="0"/>
      <dgm:spPr/>
    </dgm:pt>
    <dgm:pt modelId="{57371503-72C3-49F0-94AF-D53FB6A82CBD}" type="pres">
      <dgm:prSet presAssocID="{E11415F0-AD78-46BC-A1BF-E89B983CBA8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4546FB-7047-4A42-95E4-A5DBB70C0DAB}" type="pres">
      <dgm:prSet presAssocID="{E11415F0-AD78-46BC-A1BF-E89B983CBA80}" presName="level3hierChild" presStyleCnt="0"/>
      <dgm:spPr/>
    </dgm:pt>
    <dgm:pt modelId="{83B39981-EFC4-41C9-9597-7832ADAFD9D9}" type="pres">
      <dgm:prSet presAssocID="{12E41D16-DF96-48EE-A08C-67014BA6A6C0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F79F42E1-131B-48BE-BC51-4F4890378CE9}" type="pres">
      <dgm:prSet presAssocID="{12E41D16-DF96-48EE-A08C-67014BA6A6C0}" presName="connTx" presStyleLbl="parChTrans1D3" presStyleIdx="1" presStyleCnt="2"/>
      <dgm:spPr/>
      <dgm:t>
        <a:bodyPr/>
        <a:lstStyle/>
        <a:p>
          <a:endParaRPr lang="ru-RU"/>
        </a:p>
      </dgm:t>
    </dgm:pt>
    <dgm:pt modelId="{0A708BA3-CDAE-4855-9F74-0E27B6259037}" type="pres">
      <dgm:prSet presAssocID="{FD1C61B9-24A1-49AB-9CC7-C796A3B53D99}" presName="root2" presStyleCnt="0"/>
      <dgm:spPr/>
    </dgm:pt>
    <dgm:pt modelId="{F06A1CAB-72CF-4990-81FF-45A763D8A60B}" type="pres">
      <dgm:prSet presAssocID="{FD1C61B9-24A1-49AB-9CC7-C796A3B53D9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5B0D98-E212-435C-9F60-B5EF3B10E4CF}" type="pres">
      <dgm:prSet presAssocID="{FD1C61B9-24A1-49AB-9CC7-C796A3B53D99}" presName="level3hierChild" presStyleCnt="0"/>
      <dgm:spPr/>
    </dgm:pt>
  </dgm:ptLst>
  <dgm:cxnLst>
    <dgm:cxn modelId="{B8B98B4A-54EC-4127-8797-857F957D3EC3}" srcId="{23CB416F-52DB-43A3-94EF-C94C5AAAD5F2}" destId="{63878652-9994-45B2-8337-03C917E00365}" srcOrd="0" destOrd="0" parTransId="{AE31BEF3-9EC2-4D75-A70F-1D748898214C}" sibTransId="{0C28A8D9-3007-4B1B-9EBD-3E1B30634419}"/>
    <dgm:cxn modelId="{60353B3E-852C-47D4-8C2B-E71FEA80DD9A}" type="presOf" srcId="{E9737EFA-DAAF-4FC1-AD24-CBC38F70D399}" destId="{236FC8A3-C7E1-4393-8D21-9D396D5D248A}" srcOrd="0" destOrd="0" presId="urn:microsoft.com/office/officeart/2005/8/layout/hierarchy2"/>
    <dgm:cxn modelId="{EF487F9F-3D0A-4EC2-B5AF-902A57265D96}" type="presOf" srcId="{12E41D16-DF96-48EE-A08C-67014BA6A6C0}" destId="{83B39981-EFC4-41C9-9597-7832ADAFD9D9}" srcOrd="0" destOrd="0" presId="urn:microsoft.com/office/officeart/2005/8/layout/hierarchy2"/>
    <dgm:cxn modelId="{E887B636-669F-4109-BB2C-17D70FC4144B}" type="presOf" srcId="{E9737EFA-DAAF-4FC1-AD24-CBC38F70D399}" destId="{3E2AAA0D-2259-44FD-A080-27C2EAF0F51B}" srcOrd="1" destOrd="0" presId="urn:microsoft.com/office/officeart/2005/8/layout/hierarchy2"/>
    <dgm:cxn modelId="{E857B6AD-1EC0-4DBD-BD86-EA3765FA5656}" srcId="{7103E63B-96AE-45C8-894C-F28C4CBDE875}" destId="{FD1C61B9-24A1-49AB-9CC7-C796A3B53D99}" srcOrd="1" destOrd="0" parTransId="{12E41D16-DF96-48EE-A08C-67014BA6A6C0}" sibTransId="{021B5DFC-1056-4BCB-BFDF-90E1AFCD7CB4}"/>
    <dgm:cxn modelId="{CCD0BC93-9C65-4E9E-8E68-8FE50F091E94}" type="presOf" srcId="{FD64D112-5A2B-4A3D-AECD-7B39EC09DE47}" destId="{A79E821D-9AAF-43E8-9619-28FCFEE79B6D}" srcOrd="0" destOrd="0" presId="urn:microsoft.com/office/officeart/2005/8/layout/hierarchy2"/>
    <dgm:cxn modelId="{1A94CF9B-E432-4A9C-A1D8-12B97D090788}" type="presOf" srcId="{63878652-9994-45B2-8337-03C917E00365}" destId="{84E578FF-6892-454C-8FCA-BBD318B10BC7}" srcOrd="0" destOrd="0" presId="urn:microsoft.com/office/officeart/2005/8/layout/hierarchy2"/>
    <dgm:cxn modelId="{35B55791-F977-40A1-8F4E-4397496D1A3C}" type="presOf" srcId="{AE31BEF3-9EC2-4D75-A70F-1D748898214C}" destId="{9FE8F0DD-6732-4597-981C-0F3B48BB60F3}" srcOrd="0" destOrd="0" presId="urn:microsoft.com/office/officeart/2005/8/layout/hierarchy2"/>
    <dgm:cxn modelId="{C9884105-C03B-4174-8618-A60AC4B8C1D3}" srcId="{7103E63B-96AE-45C8-894C-F28C4CBDE875}" destId="{E11415F0-AD78-46BC-A1BF-E89B983CBA80}" srcOrd="0" destOrd="0" parTransId="{E9737EFA-DAAF-4FC1-AD24-CBC38F70D399}" sibTransId="{5D7F67D0-5C5A-4217-8FE5-319AD40E1829}"/>
    <dgm:cxn modelId="{4B823555-CC5E-4405-8DF8-E201180C4425}" type="presOf" srcId="{F0806127-1F4B-4C5E-9A05-5263AA849D8C}" destId="{6FC48111-8C25-4032-81AD-CE11F78B1EE4}" srcOrd="0" destOrd="0" presId="urn:microsoft.com/office/officeart/2005/8/layout/hierarchy2"/>
    <dgm:cxn modelId="{47A9E2CA-B369-4A4F-B704-B04A83074807}" type="presOf" srcId="{AE31BEF3-9EC2-4D75-A70F-1D748898214C}" destId="{BEAA0190-D3ED-426E-AD91-0BECF3B39581}" srcOrd="1" destOrd="0" presId="urn:microsoft.com/office/officeart/2005/8/layout/hierarchy2"/>
    <dgm:cxn modelId="{1E3CB200-DBB5-4DBE-A950-A9AD05876CF7}" type="presOf" srcId="{E11415F0-AD78-46BC-A1BF-E89B983CBA80}" destId="{57371503-72C3-49F0-94AF-D53FB6A82CBD}" srcOrd="0" destOrd="0" presId="urn:microsoft.com/office/officeart/2005/8/layout/hierarchy2"/>
    <dgm:cxn modelId="{1BB53EC2-79ED-4DFB-B8A1-3D9F1D5DBED7}" type="presOf" srcId="{F0806127-1F4B-4C5E-9A05-5263AA849D8C}" destId="{F5856F6E-1C8C-4608-9714-76F295D07DAA}" srcOrd="1" destOrd="0" presId="urn:microsoft.com/office/officeart/2005/8/layout/hierarchy2"/>
    <dgm:cxn modelId="{EB58D552-729D-4151-A5AC-C0FCBD437B1F}" type="presOf" srcId="{FD1C61B9-24A1-49AB-9CC7-C796A3B53D99}" destId="{F06A1CAB-72CF-4990-81FF-45A763D8A60B}" srcOrd="0" destOrd="0" presId="urn:microsoft.com/office/officeart/2005/8/layout/hierarchy2"/>
    <dgm:cxn modelId="{5596CD59-EF5B-4693-804D-BE100E403D64}" srcId="{FD64D112-5A2B-4A3D-AECD-7B39EC09DE47}" destId="{23CB416F-52DB-43A3-94EF-C94C5AAAD5F2}" srcOrd="0" destOrd="0" parTransId="{5116E223-B107-4CE3-AA0B-01411149070E}" sibTransId="{B1A9B54A-9AA3-4C1E-A1E7-6AFD46B7E134}"/>
    <dgm:cxn modelId="{16CB705D-B742-40E1-9270-9CBD5DAB8792}" type="presOf" srcId="{12E41D16-DF96-48EE-A08C-67014BA6A6C0}" destId="{F79F42E1-131B-48BE-BC51-4F4890378CE9}" srcOrd="1" destOrd="0" presId="urn:microsoft.com/office/officeart/2005/8/layout/hierarchy2"/>
    <dgm:cxn modelId="{27CBD0A8-E89A-4E33-BDDC-EE8FDC2DCD5A}" srcId="{23CB416F-52DB-43A3-94EF-C94C5AAAD5F2}" destId="{7103E63B-96AE-45C8-894C-F28C4CBDE875}" srcOrd="1" destOrd="0" parTransId="{F0806127-1F4B-4C5E-9A05-5263AA849D8C}" sibTransId="{7E701B8B-7BD4-4A72-91AF-EEDDC285D410}"/>
    <dgm:cxn modelId="{20E1FBA3-42A9-41E5-B423-F53B44B66354}" type="presOf" srcId="{7103E63B-96AE-45C8-894C-F28C4CBDE875}" destId="{7280D4D1-167F-48F3-8804-892C615AA357}" srcOrd="0" destOrd="0" presId="urn:microsoft.com/office/officeart/2005/8/layout/hierarchy2"/>
    <dgm:cxn modelId="{56DE4FD9-2B6E-4B2A-A82C-0422109F7DF1}" type="presOf" srcId="{23CB416F-52DB-43A3-94EF-C94C5AAAD5F2}" destId="{2871001E-FAB8-4FF1-88DA-3BDA3A5D532E}" srcOrd="0" destOrd="0" presId="urn:microsoft.com/office/officeart/2005/8/layout/hierarchy2"/>
    <dgm:cxn modelId="{FA876DDC-4D63-4B73-A536-480A3E2A5DE3}" type="presParOf" srcId="{A79E821D-9AAF-43E8-9619-28FCFEE79B6D}" destId="{EF0EBB42-7E5A-48B7-B85E-CD684D3297B1}" srcOrd="0" destOrd="0" presId="urn:microsoft.com/office/officeart/2005/8/layout/hierarchy2"/>
    <dgm:cxn modelId="{5454E6C7-88ED-4B70-AA73-32C6AD41EB0F}" type="presParOf" srcId="{EF0EBB42-7E5A-48B7-B85E-CD684D3297B1}" destId="{2871001E-FAB8-4FF1-88DA-3BDA3A5D532E}" srcOrd="0" destOrd="0" presId="urn:microsoft.com/office/officeart/2005/8/layout/hierarchy2"/>
    <dgm:cxn modelId="{97911459-C472-44E2-ABBD-B1815B4F76B5}" type="presParOf" srcId="{EF0EBB42-7E5A-48B7-B85E-CD684D3297B1}" destId="{FCBEA078-6FFD-4D18-BB9B-696864355937}" srcOrd="1" destOrd="0" presId="urn:microsoft.com/office/officeart/2005/8/layout/hierarchy2"/>
    <dgm:cxn modelId="{3C10A3C6-6F66-447A-9508-D9BE18C6A668}" type="presParOf" srcId="{FCBEA078-6FFD-4D18-BB9B-696864355937}" destId="{9FE8F0DD-6732-4597-981C-0F3B48BB60F3}" srcOrd="0" destOrd="0" presId="urn:microsoft.com/office/officeart/2005/8/layout/hierarchy2"/>
    <dgm:cxn modelId="{54432475-7C3A-4DD1-B583-677F83D45FD6}" type="presParOf" srcId="{9FE8F0DD-6732-4597-981C-0F3B48BB60F3}" destId="{BEAA0190-D3ED-426E-AD91-0BECF3B39581}" srcOrd="0" destOrd="0" presId="urn:microsoft.com/office/officeart/2005/8/layout/hierarchy2"/>
    <dgm:cxn modelId="{A28DEA65-D41B-4324-B3B3-86F7B53644F4}" type="presParOf" srcId="{FCBEA078-6FFD-4D18-BB9B-696864355937}" destId="{BE2413F2-D6E7-492A-A8FB-7D35D0DB5914}" srcOrd="1" destOrd="0" presId="urn:microsoft.com/office/officeart/2005/8/layout/hierarchy2"/>
    <dgm:cxn modelId="{1D28F2C3-B96A-42F3-B971-E290A7D35726}" type="presParOf" srcId="{BE2413F2-D6E7-492A-A8FB-7D35D0DB5914}" destId="{84E578FF-6892-454C-8FCA-BBD318B10BC7}" srcOrd="0" destOrd="0" presId="urn:microsoft.com/office/officeart/2005/8/layout/hierarchy2"/>
    <dgm:cxn modelId="{FDA57B43-1D4F-4684-A50A-AADA7FAA55A8}" type="presParOf" srcId="{BE2413F2-D6E7-492A-A8FB-7D35D0DB5914}" destId="{614E250D-6C51-4BE7-8A2A-6BF20D4FC57A}" srcOrd="1" destOrd="0" presId="urn:microsoft.com/office/officeart/2005/8/layout/hierarchy2"/>
    <dgm:cxn modelId="{E3E387C0-37B7-4D16-B0DF-D625AC871C8F}" type="presParOf" srcId="{FCBEA078-6FFD-4D18-BB9B-696864355937}" destId="{6FC48111-8C25-4032-81AD-CE11F78B1EE4}" srcOrd="2" destOrd="0" presId="urn:microsoft.com/office/officeart/2005/8/layout/hierarchy2"/>
    <dgm:cxn modelId="{15839D6F-6811-4BEE-AAED-AA352C2DCEC8}" type="presParOf" srcId="{6FC48111-8C25-4032-81AD-CE11F78B1EE4}" destId="{F5856F6E-1C8C-4608-9714-76F295D07DAA}" srcOrd="0" destOrd="0" presId="urn:microsoft.com/office/officeart/2005/8/layout/hierarchy2"/>
    <dgm:cxn modelId="{0CC08445-2E6A-4DF5-B5D8-77DF2B87A051}" type="presParOf" srcId="{FCBEA078-6FFD-4D18-BB9B-696864355937}" destId="{879FD941-D9BD-4AA9-BBA6-B4CF37C3F733}" srcOrd="3" destOrd="0" presId="urn:microsoft.com/office/officeart/2005/8/layout/hierarchy2"/>
    <dgm:cxn modelId="{335BD644-C1D7-477A-B889-25447F462354}" type="presParOf" srcId="{879FD941-D9BD-4AA9-BBA6-B4CF37C3F733}" destId="{7280D4D1-167F-48F3-8804-892C615AA357}" srcOrd="0" destOrd="0" presId="urn:microsoft.com/office/officeart/2005/8/layout/hierarchy2"/>
    <dgm:cxn modelId="{5FC62734-D967-4148-8E72-6546F943C2B9}" type="presParOf" srcId="{879FD941-D9BD-4AA9-BBA6-B4CF37C3F733}" destId="{B59BBEE2-7A3F-4203-868A-52B132DA1217}" srcOrd="1" destOrd="0" presId="urn:microsoft.com/office/officeart/2005/8/layout/hierarchy2"/>
    <dgm:cxn modelId="{637C133C-12E0-4817-8310-533659134699}" type="presParOf" srcId="{B59BBEE2-7A3F-4203-868A-52B132DA1217}" destId="{236FC8A3-C7E1-4393-8D21-9D396D5D248A}" srcOrd="0" destOrd="0" presId="urn:microsoft.com/office/officeart/2005/8/layout/hierarchy2"/>
    <dgm:cxn modelId="{31CC6BA4-87AC-4674-A976-02EED45400AC}" type="presParOf" srcId="{236FC8A3-C7E1-4393-8D21-9D396D5D248A}" destId="{3E2AAA0D-2259-44FD-A080-27C2EAF0F51B}" srcOrd="0" destOrd="0" presId="urn:microsoft.com/office/officeart/2005/8/layout/hierarchy2"/>
    <dgm:cxn modelId="{68E9FB28-2910-4889-AC48-EE45DD758E41}" type="presParOf" srcId="{B59BBEE2-7A3F-4203-868A-52B132DA1217}" destId="{E7C7A1F4-9E6D-4750-AAD6-7686A7D2627C}" srcOrd="1" destOrd="0" presId="urn:microsoft.com/office/officeart/2005/8/layout/hierarchy2"/>
    <dgm:cxn modelId="{69F0032C-AB12-49AD-A58E-89F9B6DF9520}" type="presParOf" srcId="{E7C7A1F4-9E6D-4750-AAD6-7686A7D2627C}" destId="{57371503-72C3-49F0-94AF-D53FB6A82CBD}" srcOrd="0" destOrd="0" presId="urn:microsoft.com/office/officeart/2005/8/layout/hierarchy2"/>
    <dgm:cxn modelId="{0F2D6371-A99E-477A-A32E-D0656F448136}" type="presParOf" srcId="{E7C7A1F4-9E6D-4750-AAD6-7686A7D2627C}" destId="{A44546FB-7047-4A42-95E4-A5DBB70C0DAB}" srcOrd="1" destOrd="0" presId="urn:microsoft.com/office/officeart/2005/8/layout/hierarchy2"/>
    <dgm:cxn modelId="{2298FF8C-ED44-4395-BE9C-1F5F014F188C}" type="presParOf" srcId="{B59BBEE2-7A3F-4203-868A-52B132DA1217}" destId="{83B39981-EFC4-41C9-9597-7832ADAFD9D9}" srcOrd="2" destOrd="0" presId="urn:microsoft.com/office/officeart/2005/8/layout/hierarchy2"/>
    <dgm:cxn modelId="{CF14349F-4C45-446B-9616-0F709AEF6DDF}" type="presParOf" srcId="{83B39981-EFC4-41C9-9597-7832ADAFD9D9}" destId="{F79F42E1-131B-48BE-BC51-4F4890378CE9}" srcOrd="0" destOrd="0" presId="urn:microsoft.com/office/officeart/2005/8/layout/hierarchy2"/>
    <dgm:cxn modelId="{CE924489-D9A1-4242-A8CD-42862703FFDE}" type="presParOf" srcId="{B59BBEE2-7A3F-4203-868A-52B132DA1217}" destId="{0A708BA3-CDAE-4855-9F74-0E27B6259037}" srcOrd="3" destOrd="0" presId="urn:microsoft.com/office/officeart/2005/8/layout/hierarchy2"/>
    <dgm:cxn modelId="{9D9B7609-EB34-4DE3-8AEE-C11DEE3707EA}" type="presParOf" srcId="{0A708BA3-CDAE-4855-9F74-0E27B6259037}" destId="{F06A1CAB-72CF-4990-81FF-45A763D8A60B}" srcOrd="0" destOrd="0" presId="urn:microsoft.com/office/officeart/2005/8/layout/hierarchy2"/>
    <dgm:cxn modelId="{8A5CDD8A-F7F5-435D-A392-7B3A0DA1E25B}" type="presParOf" srcId="{0A708BA3-CDAE-4855-9F74-0E27B6259037}" destId="{585B0D98-E212-435C-9F60-B5EF3B10E4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80C1-A9F5-4BD7-9A87-BA77D7539D5C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CBD-2E2D-4EFA-B735-B910180AB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80C1-A9F5-4BD7-9A87-BA77D7539D5C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CBD-2E2D-4EFA-B735-B910180AB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80C1-A9F5-4BD7-9A87-BA77D7539D5C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CBD-2E2D-4EFA-B735-B910180AB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80C1-A9F5-4BD7-9A87-BA77D7539D5C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CBD-2E2D-4EFA-B735-B910180AB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80C1-A9F5-4BD7-9A87-BA77D7539D5C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CBD-2E2D-4EFA-B735-B910180AB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80C1-A9F5-4BD7-9A87-BA77D7539D5C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CBD-2E2D-4EFA-B735-B910180AB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80C1-A9F5-4BD7-9A87-BA77D7539D5C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CBD-2E2D-4EFA-B735-B910180AB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80C1-A9F5-4BD7-9A87-BA77D7539D5C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CBD-2E2D-4EFA-B735-B910180AB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80C1-A9F5-4BD7-9A87-BA77D7539D5C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CBD-2E2D-4EFA-B735-B910180AB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80C1-A9F5-4BD7-9A87-BA77D7539D5C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CBD-2E2D-4EFA-B735-B910180AB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80C1-A9F5-4BD7-9A87-BA77D7539D5C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6CBD-2E2D-4EFA-B735-B910180AB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F80C1-A9F5-4BD7-9A87-BA77D7539D5C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6CBD-2E2D-4EFA-B735-B910180AB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&#1055;&#1086;&#1083;&#1100;&#1079;&#1086;&#1074;&#1072;&#1090;&#1077;&#1083;&#1100;\&#1052;&#1086;&#1080;%20&#1076;&#1086;&#1082;&#1091;&#1084;&#1077;&#1085;&#1090;&#1099;\&#1052;&#1061;&#1048;\&#1057;&#1092;&#1072;&#1075;&#1085;&#1091;&#1084;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&#1055;&#1086;&#1083;&#1100;&#1079;&#1086;&#1074;&#1072;&#1090;&#1077;&#1083;&#1100;\&#1052;&#1086;&#1080;%20&#1076;&#1086;&#1082;&#1091;&#1084;&#1077;&#1085;&#1090;&#1099;\&#1052;&#1061;&#1048;\&#1052;&#1072;&#1088;&#1096;&#1072;&#1085;&#1094;&#1080;&#1103;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&#1055;&#1086;&#1083;&#1100;&#1079;&#1086;&#1074;&#1072;&#1090;&#1077;&#1083;&#1100;\&#1052;&#1086;&#1080;%20&#1076;&#1086;&#1082;&#1091;&#1084;&#1077;&#1085;&#1090;&#1099;\&#1052;&#1061;&#1048;\&#1050;&#1091;&#1082;&#1091;&#1096;&#1082;&#1080;&#1085;%20&#1083;&#1077;&#1085;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786742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/>
              <a:t>Отдел Моховидные</a:t>
            </a:r>
          </a:p>
          <a:p>
            <a:r>
              <a:rPr lang="ru-RU" sz="3600" b="1" dirty="0" smtClean="0"/>
              <a:t>Общая характеристика и значение</a:t>
            </a:r>
            <a:endParaRPr lang="ru-RU" sz="1100" b="1" dirty="0"/>
          </a:p>
        </p:txBody>
      </p:sp>
      <p:pic>
        <p:nvPicPr>
          <p:cNvPr id="22531" name="Picture 3" descr="C:\Program Files\Образовательные комплексы\Биология, 6 класс. Растения. Бактерии. Грибы. Лишайники\edu_r75_bio6\data\res\res9F7BA6A0-0A01-022A-01E0-969B38F269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643182"/>
            <a:ext cx="53340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Размножение кукушкина льна</a:t>
            </a:r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571604" y="2643182"/>
          <a:ext cx="6443427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Пакет" r:id="rId3" imgW="2190600" imgH="485640" progId="Package">
                  <p:embed/>
                </p:oleObj>
              </mc:Choice>
              <mc:Fallback>
                <p:oleObj name="Пакет" r:id="rId3" imgW="219060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643182"/>
                        <a:ext cx="6443427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xme://xs3/docs/botany/html/images/72_2.JPG"/>
          <p:cNvSpPr>
            <a:spLocks noChangeAspect="1" noChangeArrowheads="1"/>
          </p:cNvSpPr>
          <p:nvPr/>
        </p:nvSpPr>
        <p:spPr bwMode="auto">
          <a:xfrm>
            <a:off x="38100" y="-841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xme://xs3/docs/botany/html/images/72_2.JPG"/>
          <p:cNvSpPr>
            <a:spLocks noChangeAspect="1" noChangeArrowheads="1"/>
          </p:cNvSpPr>
          <p:nvPr/>
        </p:nvSpPr>
        <p:spPr bwMode="auto">
          <a:xfrm>
            <a:off x="38100" y="-841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xme://xs3/docs/botany/html/images/72_2.JPG"/>
          <p:cNvSpPr>
            <a:spLocks noChangeAspect="1" noChangeArrowheads="1"/>
          </p:cNvSpPr>
          <p:nvPr/>
        </p:nvSpPr>
        <p:spPr bwMode="auto">
          <a:xfrm>
            <a:off x="38100" y="-841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xme://xs3/docs/botany/html/images/72_2.JPG"/>
          <p:cNvSpPr>
            <a:spLocks noChangeAspect="1" noChangeArrowheads="1"/>
          </p:cNvSpPr>
          <p:nvPr/>
        </p:nvSpPr>
        <p:spPr bwMode="auto">
          <a:xfrm>
            <a:off x="38100" y="-841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Болотный мох сфагнум способен накапливать и удерживать большие количества воды, что может служить причиной образования болот. </a:t>
            </a:r>
            <a:endParaRPr lang="ru-RU" dirty="0"/>
          </a:p>
        </p:txBody>
      </p:sp>
      <p:pic>
        <p:nvPicPr>
          <p:cNvPr id="11273" name="Picture 9" descr="C:\Documents and Settings\Пользователь\Мои документы\Мои рисунки\Безымянный с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5572164" cy="4482314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Сфагнум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Сфагнум</a:t>
            </a:r>
            <a:endParaRPr lang="ru-RU" b="1" dirty="0"/>
          </a:p>
        </p:txBody>
      </p:sp>
      <p:pic>
        <p:nvPicPr>
          <p:cNvPr id="4" name="Сфагну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071546"/>
            <a:ext cx="742955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716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У сфагнума вода запасается в особых водоносных клетках, которые занимают большую часть листа. </a:t>
            </a:r>
            <a:endParaRPr lang="ru-RU" sz="2400" dirty="0"/>
          </a:p>
        </p:txBody>
      </p:sp>
      <p:pic>
        <p:nvPicPr>
          <p:cNvPr id="17409" name="Picture 1" descr="C:\Documents and Settings\Пользователь\Мои документы\Мои рисунки\д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928934"/>
            <a:ext cx="5095875" cy="349567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Строение листа сфагнума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Пользователь\Мои документы\Мои рисунки\орвегор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9164" y="4786322"/>
            <a:ext cx="3774836" cy="2071678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928670"/>
          <a:ext cx="8501122" cy="4160520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259810">
                <a:tc>
                  <a:txBody>
                    <a:bodyPr/>
                    <a:lstStyle/>
                    <a:p>
                      <a:pPr algn="l"/>
                      <a:endParaRPr lang="ru-RU" sz="2800" b="1" u="sng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3462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Мохообразные — настоящие наземные растения. У них впервые появляются настоящие побеги из стеблей и прикрепленных к ним листьев. А вот корней у мохообразных нет. Только тончайшие нити — ризоиды прикрепляют растение к субстрату. В жизненном цикле этих растений два поколения. Листостебельные побеги (их обычно и называют мхом) — это половое поколение. Бесполое поколение, </a:t>
                      </a:r>
                      <a:r>
                        <a:rPr lang="ru-RU" sz="2400" dirty="0" err="1"/>
                        <a:t>спорогон</a:t>
                      </a:r>
                      <a:r>
                        <a:rPr lang="ru-RU" sz="2400" dirty="0"/>
                        <a:t>, не может жить самостоятельно и паразитирует на материнской особи полового поколения. К мохообразным относятся мхи и печеночники. 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37" name="AutoShape 1" descr="xme://xs3/docs/botany/little/cirkle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МОХООБРАЗНЫЕ. </a:t>
            </a:r>
            <a:br>
              <a:rPr lang="ru-RU" sz="4900" b="1" dirty="0" smtClean="0"/>
            </a:br>
            <a:r>
              <a:rPr lang="ru-RU" sz="4900" b="1" dirty="0" smtClean="0"/>
              <a:t>ОБЩАЯ ХАРАКТЕРИСТИКА.</a:t>
            </a:r>
            <a:r>
              <a:rPr lang="ru-RU" b="1" u="sng" dirty="0" smtClean="0"/>
              <a:t> </a:t>
            </a:r>
            <a:br>
              <a:rPr lang="ru-RU" b="1" u="sng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Пользователь\Мои документы\Мои рисунки\ддд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6095923" cy="2788057"/>
          </a:xfrm>
          <a:prstGeom prst="rect">
            <a:avLst/>
          </a:prstGeom>
          <a:noFill/>
        </p:spPr>
      </p:pic>
      <p:pic>
        <p:nvPicPr>
          <p:cNvPr id="21506" name="Picture 2" descr="C:\Documents and Settings\Пользователь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857784" cy="3681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1928802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Распространены мхи в основном в умеренных и холодных климатических зонах, в сырых и влажных местах. Особенно обильны в лесной зоне и в тундре.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dirty="0" smtClean="0"/>
              <a:t>Распространение мхов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мхов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1500174"/>
          <a:ext cx="864399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786454"/>
          <a:ext cx="8429684" cy="891536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891536">
                <a:tc>
                  <a:txBody>
                    <a:bodyPr/>
                    <a:lstStyle/>
                    <a:p>
                      <a:pPr algn="l" rtl="0"/>
                      <a:r>
                        <a:rPr lang="ru-RU" sz="2400" dirty="0"/>
                        <a:t>Некоторые печеночники не имеют листостебельного побега. Их тело состоит из ветвящихся </a:t>
                      </a:r>
                      <a:r>
                        <a:rPr lang="ru-RU" sz="2400" dirty="0" smtClean="0"/>
                        <a:t>пластин</a:t>
                      </a:r>
                      <a:endParaRPr lang="ru-RU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433" name="Picture 1" descr="C:\Documents and Settings\Пользователь\Мои документы\р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3786192" cy="383782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prstClr val="black"/>
                </a:solidFill>
              </a:rPr>
              <a:t>Маршанция</a:t>
            </a:r>
            <a:r>
              <a:rPr lang="ru-RU" sz="3200" u="sng" dirty="0" smtClean="0"/>
              <a:t/>
            </a:r>
            <a:br>
              <a:rPr lang="ru-RU" sz="3200" u="sng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аршанци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142984"/>
            <a:ext cx="7286676" cy="54650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Маршанция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Кукушкин лен – зеленый листостебельный мох</a:t>
            </a:r>
            <a:endParaRPr lang="ru-RU" dirty="0"/>
          </a:p>
        </p:txBody>
      </p:sp>
      <p:pic>
        <p:nvPicPr>
          <p:cNvPr id="3" name="Picture 3" descr="C:\Program Files\Образовательные комплексы\Биология, 6 класс. Растения. Бактерии. Грибы. Лишайники\edu_r75_bio6\data\res\res9F7BA6A0-0A01-022A-01E0-969B38F269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5"/>
            <a:ext cx="5048284" cy="3786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0694" y="1928802"/>
            <a:ext cx="3286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Кукушкин лен – один из наиболее известных листостебельных мхов.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Кукушкин лен</a:t>
            </a:r>
            <a:endParaRPr lang="ru-RU" b="1" dirty="0"/>
          </a:p>
        </p:txBody>
      </p:sp>
      <p:pic>
        <p:nvPicPr>
          <p:cNvPr id="3" name="Кукушкин лен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142984"/>
            <a:ext cx="7358114" cy="5518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42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Жизненный цикл мха кукушкин лен </a:t>
            </a:r>
            <a:endParaRPr lang="ru-RU" sz="4000" b="1" dirty="0"/>
          </a:p>
        </p:txBody>
      </p:sp>
      <p:pic>
        <p:nvPicPr>
          <p:cNvPr id="15361" name="Picture 1" descr="C:\Documents and Settings\Пользователь\Мои документы\Мои рисунки\епе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69"/>
            <a:ext cx="7929618" cy="5583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47c6687adcbead5bb16deec3445c6c565550a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91</Words>
  <Application>Microsoft Office PowerPoint</Application>
  <PresentationFormat>Экран (4:3)</PresentationFormat>
  <Paragraphs>25</Paragraphs>
  <Slides>13</Slides>
  <Notes>0</Notes>
  <HiddenSlides>0</HiddenSlides>
  <MMClips>3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Тема Office</vt:lpstr>
      <vt:lpstr>Пакет</vt:lpstr>
      <vt:lpstr>Презентация PowerPoint</vt:lpstr>
      <vt:lpstr>МОХООБРАЗНЫЕ.  ОБЩАЯ ХАРАКТЕРИСТИКА.  </vt:lpstr>
      <vt:lpstr>Распространение мхов</vt:lpstr>
      <vt:lpstr>Классификация мхов</vt:lpstr>
      <vt:lpstr>Маршанция </vt:lpstr>
      <vt:lpstr>Маршанция</vt:lpstr>
      <vt:lpstr>Кукушкин лен – зеленый листостебельный мох</vt:lpstr>
      <vt:lpstr>Кукушкин лен</vt:lpstr>
      <vt:lpstr>Презентация PowerPoint</vt:lpstr>
      <vt:lpstr>Размножение кукушкина льна</vt:lpstr>
      <vt:lpstr>Сфагнум</vt:lpstr>
      <vt:lpstr>Сфагнум</vt:lpstr>
      <vt:lpstr>Строение листа сфагнума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18</cp:revision>
  <dcterms:created xsi:type="dcterms:W3CDTF">2010-03-02T16:22:28Z</dcterms:created>
  <dcterms:modified xsi:type="dcterms:W3CDTF">2018-01-05T13:08:55Z</dcterms:modified>
</cp:coreProperties>
</file>