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3E38-82B9-48E2-8D55-6EBA58706981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89DE-7A80-4CF6-B28A-193AC338B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 l="13098" t="4437" r="12985" b="2048"/>
          <a:stretch>
            <a:fillRect/>
          </a:stretch>
        </p:blipFill>
        <p:spPr bwMode="auto">
          <a:xfrm>
            <a:off x="107504" y="188640"/>
            <a:ext cx="8928991" cy="648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БАҒДАРШАМ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https://doc4web.ru/uploads/files/4/2948/hello_html_4aced48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48680"/>
            <a:ext cx="3440156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БАҒДАРШАМ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3-бөлім: Қазақстандағы жан-жануарлар мен өсімдіктер әлемі  Тақырып: “Қазақстан барысы” (мультфильм негізінде)</dc:title>
  <dc:creator>Съез</dc:creator>
  <cp:lastModifiedBy>User</cp:lastModifiedBy>
  <cp:revision>49</cp:revision>
  <dcterms:created xsi:type="dcterms:W3CDTF">2017-06-06T03:48:52Z</dcterms:created>
  <dcterms:modified xsi:type="dcterms:W3CDTF">2017-10-22T16:43:53Z</dcterms:modified>
</cp:coreProperties>
</file>