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307" r:id="rId36"/>
    <p:sldId id="308" r:id="rId37"/>
    <p:sldId id="309" r:id="rId38"/>
    <p:sldId id="310" r:id="rId39"/>
    <p:sldId id="311" r:id="rId40"/>
    <p:sldId id="312" r:id="rId41"/>
    <p:sldId id="293" r:id="rId42"/>
    <p:sldId id="294" r:id="rId43"/>
    <p:sldId id="300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66C"/>
    <a:srgbClr val="CA3483"/>
    <a:srgbClr val="D5F0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edsovet.su/_ld/291/86246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1142984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WELCOME 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TO OUR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LESSON!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rif.su/images/im_sta/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My Native Town</a:t>
            </a:r>
            <a:endParaRPr lang="ru-RU" sz="6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edsovet.su/_ld/306/16002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857232"/>
            <a:ext cx="5643602" cy="411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Actobe is…</a:t>
            </a:r>
          </a:p>
          <a:p>
            <a:pPr algn="ctr"/>
            <a:endParaRPr lang="en-US" sz="36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… a big town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… situated in Kazakhstan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… my native town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… a beautiful town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…a green town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pedsovet.su/_ld/306/39303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62" name="Picture 14" descr="http://ruspo.ru/images/portal/grwv0n3ea2cmtqqljwlhx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571469" y="214290"/>
            <a:ext cx="3000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Actobe is a big and old city. </a:t>
            </a:r>
          </a:p>
          <a:p>
            <a:pPr algn="ctr"/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It is 146 years old. The name “Actobe” means “White Hill” 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edsovet.su/_ld/306/39303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 descr="C:\Users\Жарас\Desktop\муз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0"/>
            <a:ext cx="5214942" cy="4429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857232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There are many beautiful places in Actobe</a:t>
            </a:r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  There is Local History Museum. </a:t>
            </a:r>
            <a:endParaRPr lang="ru-RU" sz="3600" b="1" i="1" u="sng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edsovet.su/_ld/306/42219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2" name="Picture 6" descr="http://culturemap.kz/media/imported/bsl_6251_dsc-5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42852"/>
            <a:ext cx="5857884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257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It has different interesting things and the sculptures of animals.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edsovet.su/_ld/306/42219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://aktobe.gov.kz/sites/default/files/Node_9277/9277_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0"/>
            <a:ext cx="5643570" cy="45005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271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0000"/>
                </a:solidFill>
                <a:latin typeface="+mj-lt"/>
              </a:rPr>
              <a:t>There is a big theatre</a:t>
            </a:r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. It is named afterKazakh writer 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T. Akhtanov.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edsovet.su/_ld/306/42219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http://www.inform.kz/fotoarticles/201112022006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6858048" cy="392911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143108" y="4357694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The theatre was opened in 1965.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pedsovet.su/_ld/306/39303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6" name="Picture 8" descr="http://ic.pics.livejournal.com/nomp3/17319060/332227/332227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5214942" cy="64293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3143272" cy="40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There is a planetarium in our town.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It is the first and the only planetarium in Kazakhstan.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sovet.su/_ld/306/39303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0" name="Picture 8" descr="http://translogistics.kz/upload-files/akto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7000924" cy="40719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71670" y="450057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+mj-lt"/>
              </a:rPr>
              <a:t>There is a big park after our president Nazarbaev.</a:t>
            </a:r>
            <a:endParaRPr lang="ru-RU" sz="3600" b="1" i="1" u="sng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edsovet.su/_ld/306/39303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www.diapazon.kz/files/post/images/2012-07/normal/g.M7QNdvDL9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7072362" cy="3929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5984" y="435769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Children can walk and play there.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000240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Pat’s black cat is in Pat’s black hat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6/39303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static.headline.kz/assets/images/2013/02/c8039d1ce1c7b5fca139aef2ea7b2e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5214942" cy="4500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14480" y="1214422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                                      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                                        </a:t>
            </a:r>
            <a:r>
              <a:rPr lang="en-US" sz="3200" b="1" i="1" u="sng" dirty="0" smtClean="0">
                <a:solidFill>
                  <a:srgbClr val="C00000"/>
                </a:solidFill>
                <a:latin typeface="+mj-lt"/>
              </a:rPr>
              <a:t>There is 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                                     </a:t>
            </a:r>
            <a:r>
              <a:rPr lang="en-US" sz="3200" b="1" i="1" u="sng" dirty="0" smtClean="0">
                <a:solidFill>
                  <a:srgbClr val="C00000"/>
                </a:solidFill>
                <a:latin typeface="+mj-lt"/>
              </a:rPr>
              <a:t>a big trade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               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                                    </a:t>
            </a:r>
            <a:r>
              <a:rPr lang="en-US" sz="3200" b="1" i="1" u="sng" dirty="0" smtClean="0">
                <a:solidFill>
                  <a:srgbClr val="C00000"/>
                </a:solidFill>
                <a:latin typeface="+mj-lt"/>
              </a:rPr>
              <a:t>center Mega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                                              </a:t>
            </a:r>
            <a:r>
              <a:rPr lang="en-US" sz="3200" b="1" i="1" u="sng" dirty="0" smtClean="0">
                <a:solidFill>
                  <a:srgbClr val="C00000"/>
                </a:solidFill>
                <a:latin typeface="+mj-lt"/>
              </a:rPr>
              <a:t>Actobe.</a:t>
            </a:r>
          </a:p>
          <a:p>
            <a:endParaRPr lang="en-US" sz="3200" b="1" i="1" dirty="0" smtClean="0">
              <a:solidFill>
                <a:srgbClr val="C00000"/>
              </a:solidFill>
              <a:latin typeface="+mj-lt"/>
            </a:endParaRPr>
          </a:p>
          <a:p>
            <a:endParaRPr lang="en-US" sz="3200" b="1" i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You can play and buy different 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things there. </a:t>
            </a:r>
            <a:endParaRPr lang="ru-RU" sz="32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4500570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There are many schools, hospitals, shops and restaurants.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3798" name="Picture 6" descr="http://s1.i-news.kz/illustrations/b/3f/4d/50/1404452584-7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6858048" cy="3857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yrok.ru/uploads/posts/2011-10/1319191306_detskie-fo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857232"/>
            <a:ext cx="4857784" cy="665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 /town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қала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museum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мұражай 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саябақ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мектеп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дүкен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аурухана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restaurant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мейрамхана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railway station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теміржол    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                           вокзалы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playground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ойын алаңы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airport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әуежай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clipartlogo.com/files/ss/original/861/8611741/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91585">
            <a:off x="4343302" y="387379"/>
            <a:ext cx="4786346" cy="2962276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 rot="20918332">
            <a:off x="-61980" y="4113832"/>
            <a:ext cx="3515093" cy="189657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№3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A3483"/>
                </a:solidFill>
                <a:latin typeface="Comic Sans MS" pitchFamily="66" charset="0"/>
                <a:cs typeface="Times New Roman" pitchFamily="18" charset="0"/>
              </a:rPr>
              <a:t>Trade Center Mega Actobe</a:t>
            </a:r>
            <a:endParaRPr lang="ru-RU" sz="2400" dirty="0" smtClean="0">
              <a:solidFill>
                <a:srgbClr val="CA348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1017255">
            <a:off x="3484790" y="3248910"/>
            <a:ext cx="3243127" cy="176818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№4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Abilkaiyr khan Avenue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20929727">
            <a:off x="5590316" y="4536724"/>
            <a:ext cx="3390919" cy="201185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№5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Airport Actobe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 rot="20986651">
            <a:off x="105359" y="2197768"/>
            <a:ext cx="3550941" cy="163831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№2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Park after N.Nazarbaev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21201163">
            <a:off x="457960" y="140196"/>
            <a:ext cx="3283994" cy="174749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T.Akhtanov Theatre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logo.com/files/ss/original/861/8611741/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6858048" cy="47148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Облако 2"/>
          <p:cNvSpPr/>
          <p:nvPr/>
        </p:nvSpPr>
        <p:spPr>
          <a:xfrm>
            <a:off x="2357422" y="214290"/>
            <a:ext cx="3641184" cy="185738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T.Akhtanov Theatre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1429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Task – 1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6875" name="Рисунок 1"/>
          <p:cNvPicPr>
            <a:picLocks noChangeAspect="1" noChangeArrowheads="1"/>
          </p:cNvPicPr>
          <p:nvPr/>
        </p:nvPicPr>
        <p:blipFill>
          <a:blip r:embed="rId3"/>
          <a:srcRect r="1335"/>
          <a:stretch>
            <a:fillRect/>
          </a:stretch>
        </p:blipFill>
        <p:spPr bwMode="auto">
          <a:xfrm>
            <a:off x="142844" y="714356"/>
            <a:ext cx="2214578" cy="1347789"/>
          </a:xfrm>
          <a:prstGeom prst="rect">
            <a:avLst/>
          </a:prstGeom>
          <a:noFill/>
        </p:spPr>
      </p:pic>
      <p:pic>
        <p:nvPicPr>
          <p:cNvPr id="36873" name="Рисунок 3"/>
          <p:cNvPicPr>
            <a:picLocks noChangeAspect="1" noChangeArrowheads="1"/>
          </p:cNvPicPr>
          <p:nvPr/>
        </p:nvPicPr>
        <p:blipFill>
          <a:blip r:embed="rId4"/>
          <a:srcRect r="1335"/>
          <a:stretch>
            <a:fillRect/>
          </a:stretch>
        </p:blipFill>
        <p:spPr bwMode="auto">
          <a:xfrm>
            <a:off x="142844" y="2214554"/>
            <a:ext cx="2214578" cy="1357322"/>
          </a:xfrm>
          <a:prstGeom prst="rect">
            <a:avLst/>
          </a:prstGeom>
          <a:noFill/>
        </p:spPr>
      </p:pic>
      <p:pic>
        <p:nvPicPr>
          <p:cNvPr id="36872" name="Рисунок 4"/>
          <p:cNvPicPr>
            <a:picLocks noChangeAspect="1" noChangeArrowheads="1"/>
          </p:cNvPicPr>
          <p:nvPr/>
        </p:nvPicPr>
        <p:blipFill>
          <a:blip r:embed="rId5"/>
          <a:srcRect r="1164"/>
          <a:stretch>
            <a:fillRect/>
          </a:stretch>
        </p:blipFill>
        <p:spPr bwMode="auto">
          <a:xfrm>
            <a:off x="214282" y="3714752"/>
            <a:ext cx="2143140" cy="1428760"/>
          </a:xfrm>
          <a:prstGeom prst="rect">
            <a:avLst/>
          </a:prstGeom>
          <a:noFill/>
        </p:spPr>
      </p:pic>
      <p:pic>
        <p:nvPicPr>
          <p:cNvPr id="36871" name="Рисунок 5"/>
          <p:cNvPicPr>
            <a:picLocks noChangeAspect="1" noChangeArrowheads="1"/>
          </p:cNvPicPr>
          <p:nvPr/>
        </p:nvPicPr>
        <p:blipFill>
          <a:blip r:embed="rId6"/>
          <a:srcRect r="1335"/>
          <a:stretch>
            <a:fillRect/>
          </a:stretch>
        </p:blipFill>
        <p:spPr bwMode="auto">
          <a:xfrm>
            <a:off x="214282" y="5286388"/>
            <a:ext cx="2143140" cy="1357322"/>
          </a:xfrm>
          <a:prstGeom prst="rect">
            <a:avLst/>
          </a:prstGeom>
          <a:noFill/>
        </p:spPr>
      </p:pic>
      <p:pic>
        <p:nvPicPr>
          <p:cNvPr id="36870" name="Рисунок 6"/>
          <p:cNvPicPr>
            <a:picLocks noChangeAspect="1" noChangeArrowheads="1"/>
          </p:cNvPicPr>
          <p:nvPr/>
        </p:nvPicPr>
        <p:blipFill>
          <a:blip r:embed="rId7"/>
          <a:srcRect r="1106"/>
          <a:stretch>
            <a:fillRect/>
          </a:stretch>
        </p:blipFill>
        <p:spPr bwMode="auto">
          <a:xfrm>
            <a:off x="4857752" y="785794"/>
            <a:ext cx="2000264" cy="1366839"/>
          </a:xfrm>
          <a:prstGeom prst="rect">
            <a:avLst/>
          </a:prstGeom>
          <a:noFill/>
        </p:spPr>
      </p:pic>
      <p:pic>
        <p:nvPicPr>
          <p:cNvPr id="36869" name="Рисунок 7"/>
          <p:cNvPicPr>
            <a:picLocks noChangeAspect="1" noChangeArrowheads="1"/>
          </p:cNvPicPr>
          <p:nvPr/>
        </p:nvPicPr>
        <p:blipFill>
          <a:blip r:embed="rId8"/>
          <a:srcRect r="1335"/>
          <a:stretch>
            <a:fillRect/>
          </a:stretch>
        </p:blipFill>
        <p:spPr bwMode="auto">
          <a:xfrm>
            <a:off x="4857752" y="2285992"/>
            <a:ext cx="2000264" cy="1285884"/>
          </a:xfrm>
          <a:prstGeom prst="rect">
            <a:avLst/>
          </a:prstGeom>
          <a:noFill/>
        </p:spPr>
      </p:pic>
      <p:pic>
        <p:nvPicPr>
          <p:cNvPr id="36868" name="Рисунок 8"/>
          <p:cNvPicPr>
            <a:picLocks noChangeAspect="1" noChangeArrowheads="1"/>
          </p:cNvPicPr>
          <p:nvPr/>
        </p:nvPicPr>
        <p:blipFill>
          <a:blip r:embed="rId9"/>
          <a:srcRect r="1335"/>
          <a:stretch>
            <a:fillRect/>
          </a:stretch>
        </p:blipFill>
        <p:spPr bwMode="auto">
          <a:xfrm>
            <a:off x="4929190" y="3714752"/>
            <a:ext cx="1928826" cy="1428760"/>
          </a:xfrm>
          <a:prstGeom prst="rect">
            <a:avLst/>
          </a:prstGeom>
          <a:noFill/>
        </p:spPr>
      </p:pic>
      <p:pic>
        <p:nvPicPr>
          <p:cNvPr id="36867" name="Рисунок 9"/>
          <p:cNvPicPr>
            <a:picLocks noChangeAspect="1" noChangeArrowheads="1"/>
          </p:cNvPicPr>
          <p:nvPr/>
        </p:nvPicPr>
        <p:blipFill>
          <a:blip r:embed="rId10"/>
          <a:srcRect r="1088"/>
          <a:stretch>
            <a:fillRect/>
          </a:stretch>
        </p:blipFill>
        <p:spPr bwMode="auto">
          <a:xfrm>
            <a:off x="4929190" y="5214950"/>
            <a:ext cx="1928826" cy="1428760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000364" y="214290"/>
            <a:ext cx="61436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Match the pictures with the words: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571736" y="2214554"/>
            <a:ext cx="21431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playground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643174" y="4000504"/>
            <a:ext cx="1785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museum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643702" y="1214422"/>
            <a:ext cx="25002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railway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station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500298" y="5214950"/>
            <a:ext cx="19288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d)hospital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7215206" y="2357430"/>
            <a:ext cx="1643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en-US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)airport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7143768" y="4071942"/>
            <a:ext cx="2000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g)restaurant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7215206" y="5572140"/>
            <a:ext cx="14144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h)school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142873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park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chalo4ka.ru/wp-content/uploads/2014/06/myishono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50"/>
            <a:ext cx="1428728" cy="1785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501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 – 2.  Match the explanations with the words: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1.we </a:t>
            </a:r>
            <a:r>
              <a:rPr lang="en-US" sz="2800" dirty="0" smtClean="0"/>
              <a:t>can eat different food </a:t>
            </a:r>
            <a:r>
              <a:rPr lang="en-US" sz="2800" dirty="0" smtClean="0"/>
              <a:t>there             a)railway </a:t>
            </a:r>
            <a:r>
              <a:rPr lang="en-US" sz="2800" dirty="0" smtClean="0"/>
              <a:t>station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2.we </a:t>
            </a:r>
            <a:r>
              <a:rPr lang="en-US" sz="2800" dirty="0" smtClean="0"/>
              <a:t>can see a doctor </a:t>
            </a:r>
            <a:r>
              <a:rPr lang="en-US" sz="2800" dirty="0" smtClean="0"/>
              <a:t>there                       b)airport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r>
              <a:rPr lang="en-US" sz="2800" dirty="0" smtClean="0"/>
              <a:t>3.we </a:t>
            </a:r>
            <a:r>
              <a:rPr lang="en-US" sz="2800" dirty="0" smtClean="0"/>
              <a:t>can see a train </a:t>
            </a:r>
            <a:r>
              <a:rPr lang="en-US" sz="2800" dirty="0" smtClean="0"/>
              <a:t>there                          c)museum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r>
              <a:rPr lang="en-US" sz="2800" dirty="0" smtClean="0"/>
              <a:t>4.we </a:t>
            </a:r>
            <a:r>
              <a:rPr lang="en-US" sz="2800" dirty="0" smtClean="0"/>
              <a:t>can see a plane </a:t>
            </a:r>
            <a:r>
              <a:rPr lang="en-US" sz="2800" dirty="0" smtClean="0"/>
              <a:t>there                        d)restaurant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r>
              <a:rPr lang="en-US" sz="2800" dirty="0" smtClean="0"/>
              <a:t>5.we </a:t>
            </a:r>
            <a:r>
              <a:rPr lang="en-US" sz="2800" dirty="0" smtClean="0"/>
              <a:t>can see old things </a:t>
            </a:r>
            <a:r>
              <a:rPr lang="en-US" sz="2800" dirty="0" smtClean="0"/>
              <a:t>there                   e)hospital</a:t>
            </a:r>
            <a:endParaRPr lang="ru-RU" sz="2800" dirty="0" smtClean="0"/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Картинки по запросу фоны для презентаций начальная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4" name="Рисунок 9"/>
          <p:cNvPicPr>
            <a:picLocks noChangeAspect="1" noChangeArrowheads="1"/>
          </p:cNvPicPr>
          <p:nvPr/>
        </p:nvPicPr>
        <p:blipFill>
          <a:blip r:embed="rId3"/>
          <a:srcRect r="1088"/>
          <a:stretch>
            <a:fillRect/>
          </a:stretch>
        </p:blipFill>
        <p:spPr bwMode="auto">
          <a:xfrm>
            <a:off x="4357686" y="1214422"/>
            <a:ext cx="1714512" cy="1143008"/>
          </a:xfrm>
          <a:prstGeom prst="rect">
            <a:avLst/>
          </a:prstGeom>
          <a:noFill/>
        </p:spPr>
      </p:pic>
      <p:pic>
        <p:nvPicPr>
          <p:cNvPr id="38923" name="Рисунок 8"/>
          <p:cNvPicPr>
            <a:picLocks noChangeAspect="1" noChangeArrowheads="1"/>
          </p:cNvPicPr>
          <p:nvPr/>
        </p:nvPicPr>
        <p:blipFill>
          <a:blip r:embed="rId4"/>
          <a:srcRect r="1335"/>
          <a:stretch>
            <a:fillRect/>
          </a:stretch>
        </p:blipFill>
        <p:spPr bwMode="auto">
          <a:xfrm>
            <a:off x="2500298" y="2428868"/>
            <a:ext cx="2000264" cy="1285884"/>
          </a:xfrm>
          <a:prstGeom prst="rect">
            <a:avLst/>
          </a:prstGeom>
          <a:noFill/>
        </p:spPr>
      </p:pic>
      <p:pic>
        <p:nvPicPr>
          <p:cNvPr id="38922" name="Рисунок 7"/>
          <p:cNvPicPr>
            <a:picLocks noChangeAspect="1" noChangeArrowheads="1"/>
          </p:cNvPicPr>
          <p:nvPr/>
        </p:nvPicPr>
        <p:blipFill>
          <a:blip r:embed="rId5"/>
          <a:srcRect r="1335"/>
          <a:stretch>
            <a:fillRect/>
          </a:stretch>
        </p:blipFill>
        <p:spPr bwMode="auto">
          <a:xfrm>
            <a:off x="1857356" y="3857628"/>
            <a:ext cx="1714512" cy="1285884"/>
          </a:xfrm>
          <a:prstGeom prst="rect">
            <a:avLst/>
          </a:prstGeom>
          <a:noFill/>
        </p:spPr>
      </p:pic>
      <p:pic>
        <p:nvPicPr>
          <p:cNvPr id="38921" name="Рисунок 3"/>
          <p:cNvPicPr>
            <a:picLocks noChangeAspect="1" noChangeArrowheads="1"/>
          </p:cNvPicPr>
          <p:nvPr/>
        </p:nvPicPr>
        <p:blipFill>
          <a:blip r:embed="rId6"/>
          <a:srcRect r="1335"/>
          <a:stretch>
            <a:fillRect/>
          </a:stretch>
        </p:blipFill>
        <p:spPr bwMode="auto">
          <a:xfrm>
            <a:off x="4143372" y="5000636"/>
            <a:ext cx="1785950" cy="1214446"/>
          </a:xfrm>
          <a:prstGeom prst="rect">
            <a:avLst/>
          </a:prstGeom>
          <a:noFill/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21429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- 3. Complete the text.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Do it in your copybooks.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native town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8592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 live in Actobe. There is a                    . We can see a_____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there. There is a                       . We can see a _____  there.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a                        .   We can eat different _____there.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we are ill, we can go to a                      . We can see a _____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there.</a:t>
            </a: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34" y="285728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- 4.   Find the words in the puzzle: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4" y="1285860"/>
          <a:ext cx="6643732" cy="4500590"/>
        </p:xfrm>
        <a:graphic>
          <a:graphicData uri="http://schemas.openxmlformats.org/drawingml/2006/table">
            <a:tbl>
              <a:tblPr/>
              <a:tblGrid>
                <a:gridCol w="479273"/>
                <a:gridCol w="533249"/>
                <a:gridCol w="508121"/>
                <a:gridCol w="508121"/>
                <a:gridCol w="517428"/>
                <a:gridCol w="505329"/>
                <a:gridCol w="508121"/>
                <a:gridCol w="505329"/>
                <a:gridCol w="508121"/>
                <a:gridCol w="403889"/>
                <a:gridCol w="403889"/>
                <a:gridCol w="461591"/>
                <a:gridCol w="411337"/>
                <a:gridCol w="389934"/>
              </a:tblGrid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28597" y="5786454"/>
            <a:ext cx="87154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park, museum, railway station shop, zoo, restaurant, town,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playground, city, supermarket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static02.rupor.sampo.ru/remote/d4b62427fbb794b8152491adf67a95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0306"/>
            <a:ext cx="4762500" cy="3971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    Play with the cube.  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word on the picture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21215031">
            <a:off x="2054649" y="449842"/>
            <a:ext cx="4427574" cy="3779169"/>
          </a:xfrm>
          <a:prstGeom prst="cloudCallout">
            <a:avLst>
              <a:gd name="adj1" fmla="val -66890"/>
              <a:gd name="adj2" fmla="val 422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matveyrybka.ucoz.ru/_nw/2/850415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620000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357166"/>
            <a:ext cx="44208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E366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Warm -up</a:t>
            </a:r>
            <a:endParaRPr lang="ru-RU" sz="6000" b="1" cap="none" spc="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CE366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logo.com/files/ss/original/861/8611741/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6858048" cy="47148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Облако 2"/>
          <p:cNvSpPr/>
          <p:nvPr/>
        </p:nvSpPr>
        <p:spPr>
          <a:xfrm>
            <a:off x="2571736" y="214290"/>
            <a:ext cx="3929090" cy="178118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№2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Park after N.Nazarbaev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72019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-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Complete the sentences with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is/are.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it in your copybooks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1.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___ an airport in my town.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2. There ___ many shops in my town.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3. There ___ a railway station in my town.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4. There ___ a planetarium in my town.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5. There ___ two museums in my town.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" y="1"/>
            <a:ext cx="9143999" cy="6986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- 2. Make questions with the sentences from task - 1: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– your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is a</a:t>
            </a:r>
            <a:r>
              <a:rPr kumimoji="0" lang="en-US" sz="28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park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my town. - Is there a park in your town?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3" descr="http://images.clipartlogo.com/files/images/43/432077/question-mark-icon-clip-art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8598">
            <a:off x="5808697" y="3534190"/>
            <a:ext cx="1940511" cy="24555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Play with the ball.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Put questions to each other and try to answer according to the picture.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Where are they?     -    They are at the shop.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https://encrypted-tbn1.gstatic.com/images?q=tbn:ANd9GcQPMR5DXIcdqjf-K_9GzlvUMI4SOjzSVQxrUmNBCspSBfh0i4v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14818"/>
            <a:ext cx="2143125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528638"/>
            <a:ext cx="8213725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r="13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85786" y="5500702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at </a:t>
            </a:r>
            <a:r>
              <a:rPr lang="en-US" sz="4400" b="1" dirty="0">
                <a:solidFill>
                  <a:srgbClr val="FF0000"/>
                </a:solidFill>
              </a:rPr>
              <a:t>the playground</a:t>
            </a: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r="1164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0034" y="4857760"/>
            <a:ext cx="18573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at </a:t>
            </a:r>
            <a:r>
              <a:rPr lang="en-US" sz="4400" b="1" dirty="0">
                <a:solidFill>
                  <a:srgbClr val="FF0000"/>
                </a:solidFill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park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r="13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72066" y="428604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at </a:t>
            </a:r>
            <a:r>
              <a:rPr lang="en-US" sz="4400" b="1" dirty="0">
                <a:solidFill>
                  <a:srgbClr val="FF0000"/>
                </a:solidFill>
              </a:rPr>
              <a:t>the museum</a:t>
            </a: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r="13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2910" y="714356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at </a:t>
            </a:r>
            <a:r>
              <a:rPr lang="en-US" sz="4400" b="1" dirty="0">
                <a:solidFill>
                  <a:srgbClr val="FF0000"/>
                </a:solidFill>
              </a:rPr>
              <a:t>the zoo</a:t>
            </a: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00024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A black cat sat on a mat and ate a fat rat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r="1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8662" y="557214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at </a:t>
            </a:r>
            <a:r>
              <a:rPr lang="en-US" sz="4400" b="1" dirty="0">
                <a:solidFill>
                  <a:srgbClr val="FF0000"/>
                </a:solidFill>
              </a:rPr>
              <a:t>the railway station</a:t>
            </a: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logo.com/files/ss/original/861/8611741/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6858048" cy="47148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Облако 3"/>
          <p:cNvSpPr/>
          <p:nvPr/>
        </p:nvSpPr>
        <p:spPr>
          <a:xfrm>
            <a:off x="2714612" y="214290"/>
            <a:ext cx="3515093" cy="189657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№3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A3483"/>
                </a:solidFill>
                <a:latin typeface="Comic Sans MS" pitchFamily="66" charset="0"/>
                <a:cs typeface="Times New Roman" pitchFamily="18" charset="0"/>
              </a:rPr>
              <a:t>Trade Center Mega Actobe</a:t>
            </a:r>
            <a:endParaRPr lang="ru-RU" sz="2400" dirty="0" smtClean="0">
              <a:solidFill>
                <a:srgbClr val="CA3483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heko.ru/wp-content/uploads/2010/12/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3357554" cy="3500438"/>
          </a:xfrm>
          <a:prstGeom prst="rect">
            <a:avLst/>
          </a:prstGeom>
          <a:noFill/>
        </p:spPr>
      </p:pic>
      <p:pic>
        <p:nvPicPr>
          <p:cNvPr id="3" name="Picture 13" descr="AG_N9_Alisha_tal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24288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rot="10628634">
            <a:off x="3711149" y="404"/>
            <a:ext cx="4066871" cy="3022815"/>
          </a:xfrm>
          <a:prstGeom prst="cloudCallout">
            <a:avLst>
              <a:gd name="adj1" fmla="val 94659"/>
              <a:gd name="adj2" fmla="val -199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3438" y="928670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Here is a letter from Tom!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logo.com/files/ss/original/861/8611741/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6858048" cy="47148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Облако 2"/>
          <p:cNvSpPr/>
          <p:nvPr/>
        </p:nvSpPr>
        <p:spPr>
          <a:xfrm>
            <a:off x="3071802" y="357166"/>
            <a:ext cx="3243127" cy="176818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№4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Abilkaiyr khan Avenue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AG_N9_Alisha_tal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24288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 rot="10628634">
            <a:off x="4073280" y="99444"/>
            <a:ext cx="4066871" cy="3022815"/>
          </a:xfrm>
          <a:prstGeom prst="cloudCallout">
            <a:avLst>
              <a:gd name="adj1" fmla="val 94659"/>
              <a:gd name="adj2" fmla="val -199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4876" y="857232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Look, listen and remember!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logo.com/files/ss/original/861/8611741/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6858048" cy="47148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Облако 2"/>
          <p:cNvSpPr/>
          <p:nvPr/>
        </p:nvSpPr>
        <p:spPr>
          <a:xfrm>
            <a:off x="3071802" y="142852"/>
            <a:ext cx="3390919" cy="201185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Bus stop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№5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Airport Actobe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nayrok.ru/uploads/posts/2011-10/1319191306_detskie-fo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3116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Mission is completed!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21215031">
            <a:off x="2054649" y="449842"/>
            <a:ext cx="4427574" cy="3779169"/>
          </a:xfrm>
          <a:prstGeom prst="cloudCallout">
            <a:avLst>
              <a:gd name="adj1" fmla="val -66890"/>
              <a:gd name="adj2" fmla="val 422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57161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Why do you cry Willy?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Why do you cry?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Why, Willy? Why, Willy? Why, Willy? Why?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21215031">
            <a:off x="2054649" y="449842"/>
            <a:ext cx="4427574" cy="3779169"/>
          </a:xfrm>
          <a:prstGeom prst="cloudCallout">
            <a:avLst>
              <a:gd name="adj1" fmla="val -66890"/>
              <a:gd name="adj2" fmla="val 422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643050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Father, mother, sister, brother,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Hand in hand with one another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dsovet.su/_ld/306/70846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21215031">
            <a:off x="2054649" y="449842"/>
            <a:ext cx="4427574" cy="3779169"/>
          </a:xfrm>
          <a:prstGeom prst="cloudCallout">
            <a:avLst>
              <a:gd name="adj1" fmla="val -66890"/>
              <a:gd name="adj2" fmla="val 422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en-US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878</Words>
  <PresentationFormat>Экран (4:3)</PresentationFormat>
  <Paragraphs>317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Жарас Жумаханов</dc:creator>
  <cp:lastModifiedBy>Жарас</cp:lastModifiedBy>
  <cp:revision>91</cp:revision>
  <dcterms:created xsi:type="dcterms:W3CDTF">2015-03-14T22:29:41Z</dcterms:created>
  <dcterms:modified xsi:type="dcterms:W3CDTF">2015-03-16T20:02:17Z</dcterms:modified>
</cp:coreProperties>
</file>