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3D0BA4-6159-490C-86F8-EF20DD6645B0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B01148-60AA-4A44-AD11-A1E4A00968C5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3D0BA4-6159-490C-86F8-EF20DD6645B0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B01148-60AA-4A44-AD11-A1E4A00968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3D0BA4-6159-490C-86F8-EF20DD6645B0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B01148-60AA-4A44-AD11-A1E4A00968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3D0BA4-6159-490C-86F8-EF20DD6645B0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B01148-60AA-4A44-AD11-A1E4A00968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3D0BA4-6159-490C-86F8-EF20DD6645B0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B01148-60AA-4A44-AD11-A1E4A00968C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3D0BA4-6159-490C-86F8-EF20DD6645B0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B01148-60AA-4A44-AD11-A1E4A00968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3D0BA4-6159-490C-86F8-EF20DD6645B0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B01148-60AA-4A44-AD11-A1E4A00968C5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3D0BA4-6159-490C-86F8-EF20DD6645B0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B01148-60AA-4A44-AD11-A1E4A00968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3D0BA4-6159-490C-86F8-EF20DD6645B0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B01148-60AA-4A44-AD11-A1E4A00968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3D0BA4-6159-490C-86F8-EF20DD6645B0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B01148-60AA-4A44-AD11-A1E4A00968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C3D0BA4-6159-490C-86F8-EF20DD6645B0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CB01148-60AA-4A44-AD11-A1E4A00968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C3D0BA4-6159-490C-86F8-EF20DD6645B0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CB01148-60AA-4A44-AD11-A1E4A00968C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060848"/>
            <a:ext cx="3096344" cy="648072"/>
          </a:xfrm>
        </p:spPr>
        <p:txBody>
          <a:bodyPr/>
          <a:lstStyle/>
          <a:p>
            <a:r>
              <a:rPr lang="ru-RU" b="1" i="1" u="sng" dirty="0" smtClean="0"/>
              <a:t>Умные вещи</a:t>
            </a:r>
            <a:endParaRPr lang="ru-RU" b="1" i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Выполнили работу ученицы 6л класса:</a:t>
            </a:r>
          </a:p>
          <a:p>
            <a:r>
              <a:rPr lang="ru-RU" dirty="0" smtClean="0"/>
              <a:t>Борискина  Екатерина</a:t>
            </a:r>
          </a:p>
          <a:p>
            <a:r>
              <a:rPr lang="ru-RU" dirty="0" smtClean="0"/>
              <a:t>Власова  Виктория</a:t>
            </a:r>
          </a:p>
          <a:p>
            <a:r>
              <a:rPr lang="ru-RU" dirty="0" err="1" smtClean="0"/>
              <a:t>Хлопенкова</a:t>
            </a:r>
            <a:r>
              <a:rPr lang="ru-RU" dirty="0" smtClean="0"/>
              <a:t> Анастасия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u="sng" dirty="0" smtClean="0"/>
              <a:t>Умный принтер</a:t>
            </a:r>
            <a:endParaRPr lang="ru-RU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5194920" cy="5400600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1. </a:t>
            </a:r>
            <a:r>
              <a:rPr lang="ru-RU" b="1" dirty="0"/>
              <a:t>Принтер, печатающий еду</a:t>
            </a:r>
            <a:br>
              <a:rPr lang="ru-RU" b="1" dirty="0"/>
            </a:br>
            <a:r>
              <a:rPr lang="ru-RU" dirty="0"/>
              <a:t>Инженеры из Массачусетского технологического института работают над созданием чудо принтера, который будет печатать еду. Образец устройства, которое способно воспроизводить любое блюдо, уже готов.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Агрегат “рог изобилия” работает по принципу 3D-принтера. </a:t>
            </a:r>
            <a:r>
              <a:rPr lang="ru-RU" b="1" dirty="0"/>
              <a:t>“Рог изобилия” способен слой за слоем создавать пищу из комплекта базовых элементов</a:t>
            </a:r>
            <a:r>
              <a:rPr lang="ru-RU" dirty="0"/>
              <a:t>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Ингредиентами служат специальные питательные смеси, которые находятся в картриджах, подсоединяемых к устройству.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В картриджах мясные и сладкие пасты, тесто, фарш, паштеты, соусы, желе..</a:t>
            </a:r>
            <a:r>
              <a:rPr lang="ru-RU" dirty="0"/>
              <a:t>. При выборе блюда все компоненты поступают в специальный отсек, где смешиваются, образую пищевые слои, из которых и создается еда. Принтер оснащен экраном и имеет выход в Интернет, откуда можно будет скачать рецепты.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Что ж, многие из нас уже видели </a:t>
            </a:r>
            <a:r>
              <a:rPr lang="ru-RU" b="1" dirty="0"/>
              <a:t>торты с напечатанными картинками.</a:t>
            </a:r>
            <a:r>
              <a:rPr lang="ru-RU" dirty="0"/>
              <a:t>(На специальной рисовой или вафельной бумаге пищевыми красками)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А если можно напечатать один слой, можно напечатать и остальные.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Еще есть принтеры, которые печатают на ногтях, свечах, цветах, футболках...</a:t>
            </a:r>
          </a:p>
        </p:txBody>
      </p:sp>
      <p:pic>
        <p:nvPicPr>
          <p:cNvPr id="1026" name="Picture 2" descr="C:\Users\Ирина\Pictures\принте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132856"/>
            <a:ext cx="2839705" cy="266429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/>
              <a:t>Умные очки</a:t>
            </a:r>
            <a:endParaRPr lang="ru-RU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525963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2.Умные очки</a:t>
            </a:r>
          </a:p>
          <a:p>
            <a:r>
              <a:rPr lang="ru-RU" dirty="0" smtClean="0"/>
              <a:t>Выполняют</a:t>
            </a:r>
            <a:r>
              <a:rPr lang="ru-RU" dirty="0"/>
              <a:t> </a:t>
            </a:r>
            <a:r>
              <a:rPr lang="ru-RU" b="1" dirty="0"/>
              <a:t>роль сыщика и справочника!</a:t>
            </a:r>
            <a:br>
              <a:rPr lang="ru-RU" b="1" dirty="0"/>
            </a:br>
            <a:r>
              <a:rPr lang="ru-RU" dirty="0"/>
              <a:t>В Японии созданы "умные" очки, которые помогут рассеянным людям в поиске потерянных вещей.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Устройство напоминает очки для </a:t>
            </a:r>
            <a:r>
              <a:rPr lang="ru-RU" dirty="0" err="1"/>
              <a:t>сноубордистов</a:t>
            </a:r>
            <a:r>
              <a:rPr lang="ru-RU" dirty="0"/>
              <a:t>. С левой стороны к очкам прикреплена миниатюрная камера, а с правой - небольшой </a:t>
            </a:r>
            <a:r>
              <a:rPr lang="ru-RU" dirty="0" err="1"/>
              <a:t>экранчик</a:t>
            </a:r>
            <a:r>
              <a:rPr lang="ru-RU" dirty="0"/>
              <a:t>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Очки </a:t>
            </a:r>
            <a:r>
              <a:rPr lang="ru-RU" dirty="0" err="1"/>
              <a:t>Smart</a:t>
            </a:r>
            <a:r>
              <a:rPr lang="ru-RU" dirty="0"/>
              <a:t> </a:t>
            </a:r>
            <a:r>
              <a:rPr lang="ru-RU" dirty="0" err="1"/>
              <a:t>Goggle</a:t>
            </a:r>
            <a:r>
              <a:rPr lang="ru-RU" dirty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Пока пользователь ходит по помещению, в котором он потерял предмет, камера ведет видеозапись всего, что попадает в поле зрения. Специальное программное обеспечение обрабатывает видео и демонстрирует фрагмент записи, на которой виден нужный предмет. </a:t>
            </a:r>
            <a:br>
              <a:rPr lang="ru-RU" dirty="0" smtClean="0"/>
            </a:br>
            <a:r>
              <a:rPr lang="ru-RU" dirty="0" smtClean="0"/>
              <a:t>Благодаря базе данных прибор может сообщить о предмете больше сведений, чем известно хозяину. В частности, очки </a:t>
            </a:r>
            <a:r>
              <a:rPr lang="ru-RU" dirty="0" err="1" smtClean="0"/>
              <a:t>Smart</a:t>
            </a:r>
            <a:r>
              <a:rPr lang="ru-RU" dirty="0" smtClean="0"/>
              <a:t> </a:t>
            </a:r>
            <a:r>
              <a:rPr lang="ru-RU" dirty="0" err="1" smtClean="0"/>
              <a:t>Goggle</a:t>
            </a:r>
            <a:r>
              <a:rPr lang="ru-RU" dirty="0" smtClean="0"/>
              <a:t> "знают" виды животных, характеристики транспортных средств и бытовой электроники, и способны идентифицировать людей. Пользователь может даже посмотреть на неизвестный ему цветок, и очки сообщат, как называется это растение.</a:t>
            </a:r>
            <a:br>
              <a:rPr lang="ru-RU" dirty="0" smtClean="0"/>
            </a:br>
            <a:r>
              <a:rPr lang="ru-RU" dirty="0" smtClean="0"/>
              <a:t>Дальше – в </a:t>
            </a:r>
            <a:r>
              <a:rPr lang="ru-RU" dirty="0" err="1" smtClean="0"/>
              <a:t>коментах</a:t>
            </a:r>
            <a:r>
              <a:rPr lang="ru-RU" dirty="0" smtClean="0"/>
              <a:t>!!</a:t>
            </a:r>
            <a:endParaRPr lang="ru-RU" dirty="0"/>
          </a:p>
        </p:txBody>
      </p:sp>
      <p:pic>
        <p:nvPicPr>
          <p:cNvPr id="4098" name="Picture 2" descr="C:\Users\Ирина\Pictures\original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484784"/>
            <a:ext cx="3118024" cy="231941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/>
              <a:t>Умная одежда</a:t>
            </a:r>
            <a:endParaRPr lang="ru-RU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474840" cy="4525963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3.Одежда </a:t>
            </a:r>
            <a:r>
              <a:rPr lang="ru-RU" b="1" dirty="0"/>
              <a:t>и обувь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На одежду и обувь прикрепляются датчики, измеряющие сердечный ритм и температуру тела хозяина. Полученная информация передается через антенну на компьютер вашего лечащего врача.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Обувь, которая учит танцевать.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Специальные датчики в </a:t>
            </a:r>
            <a:r>
              <a:rPr lang="ru-RU" dirty="0" err="1"/>
              <a:t>чудо-обуви</a:t>
            </a:r>
            <a:r>
              <a:rPr lang="ru-RU" dirty="0"/>
              <a:t> зарегистрируют более тридцати параметров и передадут на компьютер. Если ученик сделает неверный шаг, из компьютера вместо музыки раздастся какофония, а по мере совершенствования танца он будет слышать все более гармоничные звуки.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Users\Ирина\Pictures\ботино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132856"/>
            <a:ext cx="4078929" cy="301139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/>
              <a:t>Умный будильник</a:t>
            </a:r>
            <a:endParaRPr lang="ru-RU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626968" cy="452596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4</a:t>
            </a:r>
            <a:r>
              <a:rPr lang="ru-RU" b="1" dirty="0" smtClean="0"/>
              <a:t>.Будильник</a:t>
            </a:r>
            <a:br>
              <a:rPr lang="ru-RU" b="1" dirty="0" smtClean="0"/>
            </a:br>
            <a:r>
              <a:rPr lang="ru-RU" dirty="0" smtClean="0"/>
              <a:t>Решить проблему утреннего пробуждения без стресса призвана подушка со встроенным будильником, который будит не ЗВУКОМ, а светом. 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Мягкий свет, постепенно становящийся ярче, начинает процесс пробуждения за 45 минут до назначенного времени. Такой процесс не нарушает здорового сна и не затрагивает нервную систему.</a:t>
            </a:r>
          </a:p>
          <a:p>
            <a:endParaRPr lang="ru-RU" dirty="0"/>
          </a:p>
        </p:txBody>
      </p:sp>
      <p:pic>
        <p:nvPicPr>
          <p:cNvPr id="3074" name="Picture 2" descr="C:\Users\Ирина\Pictures\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620688"/>
            <a:ext cx="3059832" cy="2138638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21</TotalTime>
  <Words>35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Метро</vt:lpstr>
      <vt:lpstr>Умные вещи</vt:lpstr>
      <vt:lpstr>Умный принтер</vt:lpstr>
      <vt:lpstr>Умные очки</vt:lpstr>
      <vt:lpstr>Умная одежда</vt:lpstr>
      <vt:lpstr>Умный будильник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Умные вещи</dc:title>
  <dc:creator>Ирина</dc:creator>
  <cp:lastModifiedBy>Ирина</cp:lastModifiedBy>
  <cp:revision>3</cp:revision>
  <dcterms:created xsi:type="dcterms:W3CDTF">2018-05-15T08:29:15Z</dcterms:created>
  <dcterms:modified xsi:type="dcterms:W3CDTF">2018-05-15T08:50:25Z</dcterms:modified>
</cp:coreProperties>
</file>