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3" r:id="rId6"/>
    <p:sldId id="262" r:id="rId7"/>
    <p:sldId id="277" r:id="rId8"/>
    <p:sldId id="258" r:id="rId9"/>
    <p:sldId id="265" r:id="rId10"/>
    <p:sldId id="261" r:id="rId11"/>
    <p:sldId id="264" r:id="rId12"/>
    <p:sldId id="271" r:id="rId13"/>
    <p:sldId id="275" r:id="rId14"/>
    <p:sldId id="266" r:id="rId15"/>
    <p:sldId id="274" r:id="rId16"/>
    <p:sldId id="268" r:id="rId17"/>
    <p:sldId id="270" r:id="rId18"/>
    <p:sldId id="269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2" autoAdjust="0"/>
    <p:restoredTop sz="9466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D16BA-350F-4735-8252-F99893C75DFC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C0B8C-EC48-4CA6-BB80-0BFE0A6C18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71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Ученики В.Г. Перова: М.В. Нестеров, А.Е.</a:t>
            </a:r>
            <a:r>
              <a:rPr lang="ru-RU" baseline="0" dirty="0" smtClean="0"/>
              <a:t> Архипов, А. П. Рябушкин, Н. А. Касаткин.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Любовь к искусству, требовательность к себе</a:t>
            </a:r>
            <a:r>
              <a:rPr lang="ru-RU" smtClean="0"/>
              <a:t>, Перов </a:t>
            </a:r>
            <a:r>
              <a:rPr lang="ru-RU" dirty="0" smtClean="0"/>
              <a:t>старался воспитать в своих учениках. «Но и любовь к искусству, и требовательность к себе - это еще не все, чтобы быть художником, говорил он, нужно изучать жизнь, нужно воспитать ум и сердце, художник- это поэт, мечтатель, а самое главное - неусыпный труженик».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0B8C-EC48-4CA6-BB80-0BFE0A6C18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04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«Проповедь в сельской церкви»1861</a:t>
            </a:r>
            <a:r>
              <a:rPr lang="ru-RU" baseline="0" dirty="0" smtClean="0"/>
              <a:t> известна как «Проповедь в селе», за нее получил первую золотую медаль.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0B8C-EC48-4CA6-BB80-0BFE0A6C188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83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Творческая</a:t>
            </a:r>
            <a:r>
              <a:rPr lang="ru-RU" baseline="0" dirty="0" smtClean="0"/>
              <a:t> деятельность художника многогранна.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1.«Сын дьячка, получивший первый чин»</a:t>
            </a:r>
            <a:r>
              <a:rPr lang="ru-RU" baseline="0" dirty="0" smtClean="0">
                <a:solidFill>
                  <a:schemeClr val="tx1"/>
                </a:solidFill>
              </a:rPr>
              <a:t> - в подражание  картины П. Федотова «Свежий кавалер». Способ сатиры с помощью живописи.</a:t>
            </a:r>
          </a:p>
          <a:p>
            <a:r>
              <a:rPr lang="ru-RU" baseline="0" dirty="0" smtClean="0">
                <a:solidFill>
                  <a:schemeClr val="tx1"/>
                </a:solidFill>
              </a:rPr>
              <a:t>«Охотники на привале» В.Г. Перова -  это ,возможно, и рассказ Тургенева, и страница из «Лгунов» Писемского.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0B8C-EC48-4CA6-BB80-0BFE0A6C188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15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Самая известная</a:t>
            </a:r>
            <a:r>
              <a:rPr lang="ru-RU" baseline="0" dirty="0" smtClean="0"/>
              <a:t> его работа «Тройка». Трое детей-подростков в ненастье впряглись в сани и тащат тяжелую бочку с водой.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0B8C-EC48-4CA6-BB80-0BFE0A6C18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2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Интересен отзыв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Д.В.Григоровича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 картине «Проводы покойника»: «Перед нами сани с женщиной и детьми; видна только спина женщины. Как сделал художник, мы не знаем: это тайна его высокого таланта, но глядя на одну эту спину, сердце сжимается, хочется плакать».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0B8C-EC48-4CA6-BB80-0BFE0A6C18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26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В.В. Стасов писал: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«У него натура была одной породы с Гоголем, у него тоже были две главные ноты: </a:t>
            </a:r>
            <a:r>
              <a:rPr lang="ru-RU" b="1" dirty="0" smtClean="0">
                <a:solidFill>
                  <a:srgbClr val="002060"/>
                </a:solidFill>
              </a:rPr>
              <a:t>юмор и трагедия </a:t>
            </a:r>
            <a:r>
              <a:rPr lang="ru-RU" dirty="0" smtClean="0">
                <a:solidFill>
                  <a:srgbClr val="002060"/>
                </a:solidFill>
              </a:rPr>
              <a:t>... У него и люди, и сцены, и лица, и тела были </a:t>
            </a:r>
            <a:r>
              <a:rPr lang="ru-RU" b="1" dirty="0" smtClean="0">
                <a:solidFill>
                  <a:srgbClr val="002060"/>
                </a:solidFill>
              </a:rPr>
              <a:t>живые копии с того, что,  в самом деле, есть на свете».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0B8C-EC48-4CA6-BB80-0BFE0A6C188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638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Высокую оценку произведениям Перова давал В.В. Стасов. Вот что написал он о «Птицелове» художника: «Много ли наших картин можно сравнить с его нынешним «Птицеловом»? Ведь это точь-в-точь будто отрывок из лучшего и талантливейшего, что есть в охотничьих очерках Тургенева».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0B8C-EC48-4CA6-BB80-0BFE0A6C188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088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передвижной выставке 1871г. были выставлены 2 его картины: «Рыболов»</a:t>
            </a:r>
            <a:r>
              <a:rPr lang="ru-RU" baseline="0" dirty="0" smtClean="0"/>
              <a:t> и «Охотники на привале», которые являются продолжением превосходных жанровых сюжетов «Учителя рисования» и «Птицелова».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0B8C-EC48-4CA6-BB80-0BFE0A6C188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134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 что написал о портрете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М.Ф.Достоевского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И.Крамской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«Портрет этот не только лучший портрет Перова, но один из лучших портретов русской школы вообще...»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0B8C-EC48-4CA6-BB80-0BFE0A6C188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89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момент рождения сына</a:t>
            </a:r>
            <a:r>
              <a:rPr lang="ru-RU" baseline="0" dirty="0" smtClean="0"/>
              <a:t> отец и мать Василия были в разводе. Фамилию </a:t>
            </a:r>
            <a:r>
              <a:rPr lang="ru-RU" dirty="0" smtClean="0"/>
              <a:t>Васильев  дали мальчику по крестному отцу.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0B8C-EC48-4CA6-BB80-0BFE0A6C188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29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«Сватовство майора» Федотова</a:t>
            </a:r>
            <a:r>
              <a:rPr lang="ru-RU" baseline="0" dirty="0" smtClean="0"/>
              <a:t> Павла Андреевича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C0B8C-EC48-4CA6-BB80-0BFE0A6C188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39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3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394" y="1484784"/>
            <a:ext cx="8494388" cy="3336598"/>
          </a:xfrm>
        </p:spPr>
        <p:txBody>
          <a:bodyPr/>
          <a:lstStyle/>
          <a:p>
            <a:r>
              <a:rPr lang="ru-RU" sz="4400" dirty="0" smtClean="0"/>
              <a:t>Презентация «Творчество Василия Григорьевича Перова» (1834-1882)</a:t>
            </a:r>
            <a:br>
              <a:rPr lang="ru-RU" sz="4400" dirty="0" smtClean="0"/>
            </a:br>
            <a:r>
              <a:rPr lang="ru-RU" sz="4400" dirty="0" smtClean="0"/>
              <a:t> </a:t>
            </a:r>
            <a:r>
              <a:rPr lang="ru-RU" sz="2800" dirty="0" smtClean="0"/>
              <a:t>7 класс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Составитель: Королева Г.П., педагог МБОУ СОШ №86, г. Екатеринбург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7" y="260648"/>
            <a:ext cx="1330277" cy="184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92888" cy="1008112"/>
          </a:xfrm>
        </p:spPr>
        <p:txBody>
          <a:bodyPr/>
          <a:lstStyle/>
          <a:p>
            <a:r>
              <a:rPr lang="ru-RU" sz="3200" dirty="0" smtClean="0"/>
              <a:t>«Охотники на привале» 1871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04" y="1600200"/>
            <a:ext cx="6966592" cy="4525963"/>
          </a:xfr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613197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36904" cy="864096"/>
          </a:xfrm>
        </p:spPr>
        <p:txBody>
          <a:bodyPr/>
          <a:lstStyle/>
          <a:p>
            <a:r>
              <a:rPr lang="ru-RU" sz="3200" dirty="0" smtClean="0"/>
              <a:t>«Портрет Ф.М. Достоевского» 1872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633701" cy="4525963"/>
          </a:xfr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40168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91264" cy="936104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</a:rPr>
              <a:t>Викторина</a:t>
            </a:r>
            <a:r>
              <a:rPr lang="ru-RU" sz="4000" dirty="0">
                <a:solidFill>
                  <a:srgbClr val="C00000"/>
                </a:solidFill>
              </a:rPr>
              <a:t>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1.Перов – это псевдоним. </a:t>
            </a:r>
            <a:r>
              <a:rPr lang="ru-RU" dirty="0">
                <a:solidFill>
                  <a:srgbClr val="002060"/>
                </a:solidFill>
              </a:rPr>
              <a:t>Какую фамилию имел В.Г. Перов от рождения? 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sz="2800" dirty="0" smtClean="0"/>
          </a:p>
          <a:p>
            <a:r>
              <a:rPr lang="ru-RU" dirty="0">
                <a:solidFill>
                  <a:schemeClr val="tx1"/>
                </a:solidFill>
              </a:rPr>
              <a:t>А)Петров</a:t>
            </a:r>
          </a:p>
          <a:p>
            <a:endParaRPr lang="ru-RU" dirty="0"/>
          </a:p>
          <a:p>
            <a:r>
              <a:rPr lang="ru-RU" dirty="0">
                <a:solidFill>
                  <a:schemeClr val="tx1"/>
                </a:solidFill>
              </a:rPr>
              <a:t>Б)Васильев</a:t>
            </a:r>
          </a:p>
          <a:p>
            <a:endParaRPr lang="ru-RU" dirty="0"/>
          </a:p>
          <a:p>
            <a:r>
              <a:rPr lang="ru-RU" dirty="0">
                <a:solidFill>
                  <a:schemeClr val="tx1"/>
                </a:solidFill>
              </a:rPr>
              <a:t>В)Шишкин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5536" y="3512302"/>
            <a:ext cx="802138" cy="824167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5913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8" y="260648"/>
            <a:ext cx="7992888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2.Где обучался живописи будущий художник Василий Перов?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641379"/>
          </a:xfrm>
        </p:spPr>
        <p:txBody>
          <a:bodyPr/>
          <a:lstStyle/>
          <a:p>
            <a:r>
              <a:rPr lang="ru-RU" dirty="0" smtClean="0"/>
              <a:t>А) Московское училище живописи, ваяния  и зодчества;</a:t>
            </a:r>
          </a:p>
          <a:p>
            <a:endParaRPr lang="ru-RU" dirty="0" smtClean="0"/>
          </a:p>
          <a:p>
            <a:r>
              <a:rPr lang="ru-RU" dirty="0" smtClean="0"/>
              <a:t>Б) Императорская Академия художеств;</a:t>
            </a:r>
          </a:p>
          <a:p>
            <a:endParaRPr lang="ru-RU" dirty="0" smtClean="0"/>
          </a:p>
          <a:p>
            <a:r>
              <a:rPr lang="ru-RU" dirty="0" smtClean="0"/>
              <a:t>В) Институт благородных девиц;</a:t>
            </a:r>
          </a:p>
          <a:p>
            <a:endParaRPr lang="ru-RU" dirty="0" smtClean="0"/>
          </a:p>
          <a:p>
            <a:r>
              <a:rPr lang="ru-RU" dirty="0" smtClean="0"/>
              <a:t>Г) домашнее обучение и воспитание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 flipH="1">
            <a:off x="387926" y="1343891"/>
            <a:ext cx="775855" cy="67887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А)</a:t>
            </a:r>
            <a:endParaRPr lang="ru-RU" sz="2400" dirty="0"/>
          </a:p>
        </p:txBody>
      </p:sp>
      <p:sp>
        <p:nvSpPr>
          <p:cNvPr id="6" name="Овал 5"/>
          <p:cNvSpPr/>
          <p:nvPr/>
        </p:nvSpPr>
        <p:spPr>
          <a:xfrm flipH="1">
            <a:off x="403562" y="2564904"/>
            <a:ext cx="775855" cy="678874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Б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9705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936104"/>
          </a:xfrm>
        </p:spPr>
        <p:txBody>
          <a:bodyPr/>
          <a:lstStyle/>
          <a:p>
            <a:r>
              <a:rPr lang="ru-RU" sz="3200" dirty="0" smtClean="0"/>
              <a:t>3.Узнай картину по описанию: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/>
          <a:lstStyle/>
          <a:p>
            <a:pPr algn="just"/>
            <a:r>
              <a:rPr lang="ru-RU" dirty="0" smtClean="0"/>
              <a:t>«Юная девушка  робко стоит в богатом доме. Посмотреть на нее сбежались все домочадцы. Хозяин – толстый купец, его дочь, сын и слуги. У раскрытой двери художник изобразил старенький чемодан и картонку для шляпы»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>
                <a:solidFill>
                  <a:srgbClr val="C00000"/>
                </a:solidFill>
              </a:rPr>
              <a:t>«Приезд гувернантки в купеческий дом» В. Перов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49080"/>
            <a:ext cx="2362200" cy="19431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5653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4.Что из перечисленного </a:t>
            </a:r>
            <a:r>
              <a:rPr lang="ru-RU" sz="3200" b="1" dirty="0" smtClean="0"/>
              <a:t>не </a:t>
            </a:r>
            <a:r>
              <a:rPr lang="ru-RU" sz="3200" dirty="0" smtClean="0"/>
              <a:t>является произведением Василия Перова?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988840"/>
            <a:ext cx="7139136" cy="4137323"/>
          </a:xfrm>
        </p:spPr>
        <p:txBody>
          <a:bodyPr/>
          <a:lstStyle/>
          <a:p>
            <a:r>
              <a:rPr lang="ru-RU" dirty="0" smtClean="0"/>
              <a:t>А) «Крестный ход на Пасху»</a:t>
            </a:r>
          </a:p>
          <a:p>
            <a:endParaRPr lang="ru-RU" dirty="0" smtClean="0"/>
          </a:p>
          <a:p>
            <a:r>
              <a:rPr lang="ru-RU" dirty="0" smtClean="0"/>
              <a:t>Б) «Чаепитие в Мытищах»</a:t>
            </a:r>
          </a:p>
          <a:p>
            <a:endParaRPr lang="ru-RU" dirty="0" smtClean="0"/>
          </a:p>
          <a:p>
            <a:r>
              <a:rPr lang="ru-RU" dirty="0" smtClean="0"/>
              <a:t>В) «Сватовство майора»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475656" y="3645024"/>
            <a:ext cx="792088" cy="64807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59900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/>
              <a:t>5</a:t>
            </a:r>
            <a:r>
              <a:rPr lang="ru-RU" sz="3200" dirty="0" smtClean="0"/>
              <a:t>.За написание какой картины Василий Перов получил звание Профессора?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А) </a:t>
            </a:r>
            <a:r>
              <a:rPr lang="ru-RU" dirty="0" smtClean="0">
                <a:solidFill>
                  <a:schemeClr val="tx1"/>
                </a:solidFill>
              </a:rPr>
              <a:t>«Птицелов»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Б) «Спящие дети»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В) «Рыболов»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Г) «Ботаник»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11560" y="1988840"/>
            <a:ext cx="648072" cy="504056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07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/>
              <a:t>6</a:t>
            </a:r>
            <a:r>
              <a:rPr lang="ru-RU" sz="3200" dirty="0" smtClean="0"/>
              <a:t>.Назови картину Василия Григорьевича Перова по фрагменту.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70292" y="1916832"/>
            <a:ext cx="4597571" cy="42813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А) «Проводы покойника» </a:t>
            </a:r>
            <a:r>
              <a:rPr lang="ru-RU" sz="1800" dirty="0" smtClean="0">
                <a:solidFill>
                  <a:schemeClr val="tx1"/>
                </a:solidFill>
              </a:rPr>
              <a:t>1865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Б) «Шарманщик» 1863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В) «Проповедь в селе» 1861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Г) «Последний кабак  у заставы» 1868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9" y="1600200"/>
            <a:ext cx="2559627" cy="4525963"/>
          </a:xfr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Овал 6"/>
          <p:cNvSpPr/>
          <p:nvPr/>
        </p:nvSpPr>
        <p:spPr>
          <a:xfrm>
            <a:off x="3946167" y="4293096"/>
            <a:ext cx="689636" cy="710898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Г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0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/>
              <a:t>7</a:t>
            </a:r>
            <a:r>
              <a:rPr lang="ru-RU" sz="3200" dirty="0" smtClean="0"/>
              <a:t>.Где  находятся лучшие произведения художника?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704856" cy="4281339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А) Русский музей.   Санкт-Петербург</a:t>
            </a: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Б) Музей изобразительных искусств.  Екатеринбург</a:t>
            </a: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В)Третьяковская галерея.   Москва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552" y="3717032"/>
            <a:ext cx="864096" cy="757986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48960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003232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000" dirty="0" smtClean="0"/>
              <a:t>8.Назови, какое значение имеет творчество В.Г. Перова для русского искусства? 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8965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А) Автор  глубоко народных по содержанию картин, проникнутых болью за бесправное положение крестьянства и обездоленных людей;</a:t>
            </a:r>
          </a:p>
          <a:p>
            <a:endParaRPr lang="ru-RU" dirty="0" smtClean="0"/>
          </a:p>
          <a:p>
            <a:r>
              <a:rPr lang="ru-RU" dirty="0" smtClean="0"/>
              <a:t>Б)Основоположник критического реализма </a:t>
            </a:r>
            <a:r>
              <a:rPr lang="en-US" dirty="0" smtClean="0"/>
              <a:t>XIX</a:t>
            </a:r>
            <a:r>
              <a:rPr lang="ru-RU" dirty="0" smtClean="0"/>
              <a:t> в.;</a:t>
            </a:r>
          </a:p>
          <a:p>
            <a:endParaRPr lang="ru-RU" dirty="0" smtClean="0"/>
          </a:p>
          <a:p>
            <a:r>
              <a:rPr lang="ru-RU" dirty="0" smtClean="0"/>
              <a:t>В) Огромная роль в организации и деятельности Товарищества передвижных художественных выставок;</a:t>
            </a:r>
          </a:p>
          <a:p>
            <a:endParaRPr lang="ru-RU" dirty="0" smtClean="0"/>
          </a:p>
          <a:p>
            <a:r>
              <a:rPr lang="ru-RU" dirty="0" smtClean="0"/>
              <a:t>Г) Создал  целую серию полотен, изображающих горные  пейзажи.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39552" y="1353166"/>
            <a:ext cx="648072" cy="64064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60255" y="2852936"/>
            <a:ext cx="648072" cy="64064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Б)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455649" y="3645024"/>
            <a:ext cx="648072" cy="640642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23197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47248" cy="8640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Василий Григорьевич Перов,                      художник-реалист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74001"/>
            <a:ext cx="1512989" cy="1961898"/>
          </a:xfrm>
        </p:spPr>
      </p:pic>
      <p:sp>
        <p:nvSpPr>
          <p:cNvPr id="5" name="TextBox 4"/>
          <p:cNvSpPr txBox="1"/>
          <p:nvPr/>
        </p:nvSpPr>
        <p:spPr>
          <a:xfrm>
            <a:off x="2119745" y="1385454"/>
            <a:ext cx="6456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«…среднего роста, с орлиным профилем, с властной повадкой… Он был истинным поэтом скорби…» - рассказывал  о нем художник  М.В Нестеров .</a:t>
            </a:r>
          </a:p>
          <a:p>
            <a:r>
              <a:rPr lang="ru-RU" sz="2400" dirty="0" smtClean="0"/>
              <a:t>                    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005064"/>
            <a:ext cx="55354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Объясните, почему?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46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0880" cy="792088"/>
          </a:xfrm>
        </p:spPr>
        <p:txBody>
          <a:bodyPr/>
          <a:lstStyle/>
          <a:p>
            <a:r>
              <a:rPr lang="ru-RU" sz="3200" dirty="0" smtClean="0"/>
              <a:t> Этапы в творчестве В.Г. Перова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908720"/>
            <a:ext cx="8435280" cy="521744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1.Ранние работы  сродни картинам Федотова («Сын дьячка, получивший первый чин», за которую получил вторую золотую медаль. 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2.Воспроизведение  правды жизни в развитии и противоречиях. 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3. Художник-портретист и его лучшие  портреты: А.Н. Островского, В.И. Даля, ф. м. Достоевского.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4. Воспроизведение </a:t>
            </a:r>
            <a:r>
              <a:rPr lang="ru-RU" smtClean="0">
                <a:solidFill>
                  <a:srgbClr val="0070C0"/>
                </a:solidFill>
              </a:rPr>
              <a:t>в картинах </a:t>
            </a:r>
            <a:r>
              <a:rPr lang="ru-RU" dirty="0" smtClean="0">
                <a:solidFill>
                  <a:srgbClr val="0070C0"/>
                </a:solidFill>
              </a:rPr>
              <a:t>литературных </a:t>
            </a:r>
            <a:r>
              <a:rPr lang="ru-RU" smtClean="0">
                <a:solidFill>
                  <a:srgbClr val="0070C0"/>
                </a:solidFill>
              </a:rPr>
              <a:t>сюжетов  </a:t>
            </a:r>
            <a:r>
              <a:rPr lang="ru-RU" dirty="0" smtClean="0">
                <a:solidFill>
                  <a:srgbClr val="0070C0"/>
                </a:solidFill>
              </a:rPr>
              <a:t>Тургенева и др. писателей.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8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1224136"/>
          </a:xfrm>
        </p:spPr>
        <p:txBody>
          <a:bodyPr/>
          <a:lstStyle/>
          <a:p>
            <a:r>
              <a:rPr lang="ru-RU" sz="3200" dirty="0" smtClean="0"/>
              <a:t>«Тройка» 1866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19" y="1600200"/>
            <a:ext cx="6081762" cy="4525963"/>
          </a:xfr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5903899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1008112"/>
          </a:xfrm>
        </p:spPr>
        <p:txBody>
          <a:bodyPr/>
          <a:lstStyle/>
          <a:p>
            <a:r>
              <a:rPr lang="ru-RU" sz="3200" dirty="0" smtClean="0"/>
              <a:t>«Проводы покойника» 1865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59" y="1600200"/>
            <a:ext cx="5525081" cy="4525963"/>
          </a:xfr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703853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92888" cy="1080120"/>
          </a:xfrm>
        </p:spPr>
        <p:txBody>
          <a:bodyPr/>
          <a:lstStyle/>
          <a:p>
            <a:r>
              <a:rPr lang="ru-RU" sz="3200" dirty="0" smtClean="0"/>
              <a:t>«Спящие дети» 1870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96" y="1600200"/>
            <a:ext cx="5270408" cy="4525963"/>
          </a:xfr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2957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1008112"/>
          </a:xfrm>
        </p:spPr>
        <p:txBody>
          <a:bodyPr/>
          <a:lstStyle/>
          <a:p>
            <a:r>
              <a:rPr lang="ru-RU" sz="3200" dirty="0" smtClean="0"/>
              <a:t>«Последний кабак у заставы» 1868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21" y="1600200"/>
            <a:ext cx="5765557" cy="4525963"/>
          </a:xfrm>
          <a:ln>
            <a:solidFill>
              <a:schemeClr val="accent4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4692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 smtClean="0"/>
              <a:t>«Приезд гувернантки в купеческий дом»1866	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5499288" cy="4525963"/>
          </a:xfr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98869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848872" cy="1080120"/>
          </a:xfrm>
        </p:spPr>
        <p:txBody>
          <a:bodyPr/>
          <a:lstStyle/>
          <a:p>
            <a:r>
              <a:rPr lang="ru-RU" sz="3200" dirty="0" smtClean="0"/>
              <a:t>«Рыболов» 1871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533" y="1600200"/>
            <a:ext cx="3636934" cy="4525963"/>
          </a:xfr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073222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411560"/>
          </a:xfrm>
        </p:spPr>
        <p:txBody>
          <a:bodyPr/>
          <a:lstStyle/>
          <a:p>
            <a:r>
              <a:rPr lang="ru-RU" sz="3200" dirty="0" smtClean="0"/>
              <a:t>«Птицелов» 1870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6666"/>
            <a:ext cx="6591310" cy="4386630"/>
          </a:xfr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4099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369</TotalTime>
  <Words>890</Words>
  <Application>Microsoft Office PowerPoint</Application>
  <PresentationFormat>Экран (4:3)</PresentationFormat>
  <Paragraphs>114</Paragraphs>
  <Slides>20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Презентация «Творчество Василия Григорьевича Перова» (1834-1882)  7 класс</vt:lpstr>
      <vt:lpstr>Василий Григорьевич Перов,                      художник-реалист</vt:lpstr>
      <vt:lpstr>«Тройка» 1866</vt:lpstr>
      <vt:lpstr>«Проводы покойника» 1865</vt:lpstr>
      <vt:lpstr>«Спящие дети» 1870</vt:lpstr>
      <vt:lpstr>«Последний кабак у заставы» 1868</vt:lpstr>
      <vt:lpstr>«Приезд гувернантки в купеческий дом»1866 </vt:lpstr>
      <vt:lpstr>«Рыболов» 1871</vt:lpstr>
      <vt:lpstr>«Птицелов» 1870</vt:lpstr>
      <vt:lpstr>«Охотники на привале» 1871</vt:lpstr>
      <vt:lpstr>«Портрет Ф.М. Достоевского» 1872</vt:lpstr>
      <vt:lpstr>Викторина.</vt:lpstr>
      <vt:lpstr>2.Где обучался живописи будущий художник Василий Перов?</vt:lpstr>
      <vt:lpstr>3.Узнай картину по описанию:</vt:lpstr>
      <vt:lpstr>4.Что из перечисленного не является произведением Василия Перова?</vt:lpstr>
      <vt:lpstr>5.За написание какой картины Василий Перов получил звание Профессора?</vt:lpstr>
      <vt:lpstr>6.Назови картину Василия Григорьевича Перова по фрагменту.</vt:lpstr>
      <vt:lpstr>7.Где  находятся лучшие произведения художника? </vt:lpstr>
      <vt:lpstr>8.Назови, какое значение имеет творчество В.Г. Перова для русского искусства? </vt:lpstr>
      <vt:lpstr> Этапы в творчестве В.Г. Перова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Творчество Василия Перова</dc:title>
  <dc:creator>Galya</dc:creator>
  <cp:lastModifiedBy>Пользователь Windows</cp:lastModifiedBy>
  <cp:revision>38</cp:revision>
  <dcterms:created xsi:type="dcterms:W3CDTF">2020-04-26T12:22:53Z</dcterms:created>
  <dcterms:modified xsi:type="dcterms:W3CDTF">2020-05-05T02:58:52Z</dcterms:modified>
</cp:coreProperties>
</file>