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6" r:id="rId4"/>
    <p:sldId id="257" r:id="rId5"/>
    <p:sldId id="258" r:id="rId6"/>
    <p:sldId id="259" r:id="rId7"/>
    <p:sldId id="272" r:id="rId8"/>
    <p:sldId id="261" r:id="rId9"/>
    <p:sldId id="262" r:id="rId10"/>
    <p:sldId id="263" r:id="rId11"/>
    <p:sldId id="271" r:id="rId12"/>
    <p:sldId id="264" r:id="rId13"/>
    <p:sldId id="268" r:id="rId14"/>
    <p:sldId id="265" r:id="rId15"/>
    <p:sldId id="270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6DD611-B91F-4516-967B-ECA5B6A4886C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CC4DDA-A6E2-4BE3-A95E-11B021886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DD611-B91F-4516-967B-ECA5B6A4886C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CC4DDA-A6E2-4BE3-A95E-11B021886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DD611-B91F-4516-967B-ECA5B6A4886C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CC4DDA-A6E2-4BE3-A95E-11B021886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DD611-B91F-4516-967B-ECA5B6A4886C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CC4DDA-A6E2-4BE3-A95E-11B021886F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DD611-B91F-4516-967B-ECA5B6A4886C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CC4DDA-A6E2-4BE3-A95E-11B021886F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DD611-B91F-4516-967B-ECA5B6A4886C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CC4DDA-A6E2-4BE3-A95E-11B021886F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DD611-B91F-4516-967B-ECA5B6A4886C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CC4DDA-A6E2-4BE3-A95E-11B021886F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DD611-B91F-4516-967B-ECA5B6A4886C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CC4DDA-A6E2-4BE3-A95E-11B021886F9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DD611-B91F-4516-967B-ECA5B6A4886C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CC4DDA-A6E2-4BE3-A95E-11B021886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6DD611-B91F-4516-967B-ECA5B6A4886C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CC4DDA-A6E2-4BE3-A95E-11B021886F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6DD611-B91F-4516-967B-ECA5B6A4886C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CC4DDA-A6E2-4BE3-A95E-11B021886F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6DD611-B91F-4516-967B-ECA5B6A4886C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8CC4DDA-A6E2-4BE3-A95E-11B021886F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kz.yandex.net/i?id=1d6a43df89e2ca8ecdf7c387b44fba62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90" y="744"/>
            <a:ext cx="9154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457" y="188640"/>
            <a:ext cx="7772400" cy="2952328"/>
          </a:xfrm>
        </p:spPr>
        <p:txBody>
          <a:bodyPr>
            <a:no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НАУЫРЗЫМ АУДАНЫ</a:t>
            </a:r>
            <a:br>
              <a:rPr lang="kk-K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ШОЛАҚСАЙ ОРТА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МЕКТЕБІНІҢ ҚАЗАҚ ТІЛІ ПӘНІ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МҰҒАЛІМІ БИРКЕМЕЛОВА САЛАТАНТ КАРБОЗҚЫЗЫНЫІ ӘДІСТЕМЕЛІК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ЖҰМЫС ЖҮЙЕСІ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алтанат\Desktop\IMG_20160429_111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382" y="3141712"/>
            <a:ext cx="3914617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images.myshared.ru/6/632472/slide_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" r="952" b="9048"/>
          <a:stretch/>
        </p:blipFill>
        <p:spPr bwMode="auto">
          <a:xfrm>
            <a:off x="-108520" y="1501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97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www.metod-kopilka.ru/images/doc/33/27703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0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oky.ucoz.ru/_ld/5/648898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1"/>
            <a:ext cx="9144000" cy="695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ӨЗ ТӘЖІРИБЕМНЕН СУРЕТТЕР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Салтанат\Desktop\Новая папка\IMG-20161201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4754"/>
            <a:ext cx="266429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Салтанат\Desktop\Новая папка\IMG-20161201-WA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2165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Салтанат\Desktop\Новая папка\IMG-20161201-WA0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84627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Салтанат\Desktop\Новая папка\IMG-20161201-WA00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00744"/>
            <a:ext cx="2789040" cy="20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Салтанат\Desktop\Новая папка\IMG-20161202-WA0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2165"/>
            <a:ext cx="2492692" cy="221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Салтанат\Desktop\Новая папка\IMG-20160407-WA009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84627"/>
            <a:ext cx="1800200" cy="235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8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32377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73" y="358234"/>
            <a:ext cx="2376264" cy="292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E:\топтың фотосы\фото проффесс\MAR_61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" y="404664"/>
            <a:ext cx="2737374" cy="186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Салтанат\AppData\Local\Microsoft\Windows\Temporary Internet Files\Content.Word\IMG-20161201-WA00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" y="2420888"/>
            <a:ext cx="2473145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C:\Users\Салтанат\AppData\Local\Microsoft\Windows\Temporary Internet Files\Content.Word\IMG_20161118_13015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007" y="3726227"/>
            <a:ext cx="178787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Салтанат\AppData\Local\Microsoft\Windows\Temporary Internet Files\Content.Word\IMG-20161204-WA0006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08" y="2495910"/>
            <a:ext cx="3114878" cy="3597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28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5328592"/>
          </a:xfrm>
        </p:spPr>
        <p:txBody>
          <a:bodyPr>
            <a:noAutofit/>
          </a:bodyPr>
          <a:lstStyle/>
          <a:p>
            <a:pPr algn="ctr"/>
            <a:r>
              <a:rPr lang="kk-KZ" sz="8800" dirty="0" smtClean="0">
                <a:latin typeface="Times New Roman" pitchFamily="18" charset="0"/>
                <a:cs typeface="Times New Roman" pitchFamily="18" charset="0"/>
              </a:rPr>
              <a:t>НАЗАРЛАРЫҢЫЗҒА </a:t>
            </a:r>
            <a:br>
              <a:rPr lang="kk-KZ" sz="8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8800" dirty="0" smtClean="0">
                <a:latin typeface="Times New Roman" pitchFamily="18" charset="0"/>
                <a:cs typeface="Times New Roman" pitchFamily="18" charset="0"/>
              </a:rPr>
              <a:t>РАҚМЕТ!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www.metod-kopilka.ru/images/doc/64/6470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7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2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5376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u-s.kz/_ld/4/7065289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9"/>
          <a:stretch/>
        </p:blipFill>
        <p:spPr bwMode="auto">
          <a:xfrm>
            <a:off x="0" y="0"/>
            <a:ext cx="9164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135890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116632"/>
            <a:ext cx="60949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ӨМІРЛІК ҰСТАНЫМЫМ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765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kz.yandex.net/i?id=1d6a43df89e2ca8ecdf7c387b44fba62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3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Жұмыс тақырыбым: </a:t>
            </a:r>
          </a:p>
          <a:p>
            <a:pPr marL="109728" indent="0" algn="ctr">
              <a:buNone/>
            </a:pP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«ҚАЗАҚ ТІЛІ САБАҚТАРЫНДА АҚПАРАТТЫҚ КОММУНИКАТИВТІК ТЕХНОЛОГИЯЛАРДЫ ҚОЛДАНУ»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im0-tub-kz.yandex.net/i?id=e1516ca3c420669e1868205f1eccdba9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8720"/>
            <a:ext cx="1356728" cy="134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8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kz.yandex.net/i?id=1d6a43df89e2ca8ecdf7c387b44fba62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8" y="0"/>
            <a:ext cx="91766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kk-KZ" sz="8800" b="1" dirty="0" smtClean="0">
                <a:latin typeface="Times New Roman" pitchFamily="18" charset="0"/>
                <a:cs typeface="Times New Roman" pitchFamily="18" charset="0"/>
              </a:rPr>
              <a:t>Мақсаты: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технологияларды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сабақтарында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сапасын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қабілетін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  </a:t>
            </a:r>
          </a:p>
        </p:txBody>
      </p:sp>
      <p:pic>
        <p:nvPicPr>
          <p:cNvPr id="5" name="Picture 4" descr="https://im0-tub-kz.yandex.net/i?id=e1516ca3c420669e1868205f1eccdba9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356728" cy="134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kz.yandex.net/i?id=1d6a43df89e2ca8ecdf7c387b44fba62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" y="0"/>
            <a:ext cx="91312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06483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қушыларға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тақырыптық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материалдарды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бекіту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сыни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тұрғыдағы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бойындағы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талпынысты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қолдау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жетістікке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жетуге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шыңдау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оқушыларды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ізденіс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жұмыстарына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баулу;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бойындағы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дарындылық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қабілеттерді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ояту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МІНДЕТТЕРІ: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im0-tub-kz.yandex.net/i?id=e1516ca3c420669e1868205f1eccdba9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6626"/>
            <a:ext cx="1356728" cy="134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5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oky.ucoz.ru/_ld/1/945384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6"/>
          <a:stretch/>
        </p:blipFill>
        <p:spPr bwMode="auto">
          <a:xfrm>
            <a:off x="-14200" y="7936"/>
            <a:ext cx="915819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0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0-tub-kz.yandex.net/i?id=1d6a43df89e2ca8ecdf7c387b44fba62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63"/>
            <a:ext cx="9144000" cy="68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САБАҚ ДЕГЕН 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im0-tub-kz.yandex.net/i?id=e1516ca3c420669e1868205f1eccdba9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6728" cy="134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s04.infourok.ru/uploads/ex/023a/0000d911-6f15208e/hello_html_m5a65c39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976592"/>
            <a:ext cx="8829675" cy="39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 descr="http://ikaz.kz/wp-content/uploads/2015/12/mugalim-portfolios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05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4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218</TotalTime>
  <Words>78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НАУЫРЗЫМ АУДАНЫ ШОЛАҚСАЙ ОРТА МЕКТЕБІНІҢ ҚАЗАҚ ТІЛІ ПӘНІ  МҰҒАЛІМІ БИРКЕМЕЛОВА САЛАТАНТ КАРБОЗҚЫЗЫНЫІ ӘДІСТЕМЕЛІК ЖҰМЫС ЖҮЙЕСІ</vt:lpstr>
      <vt:lpstr>Презентация PowerPoint</vt:lpstr>
      <vt:lpstr>Презентация PowerPoint</vt:lpstr>
      <vt:lpstr>Презентация PowerPoint</vt:lpstr>
      <vt:lpstr>Презентация PowerPoint</vt:lpstr>
      <vt:lpstr>МІНДЕТТЕРІ: </vt:lpstr>
      <vt:lpstr>Презентация PowerPoint</vt:lpstr>
      <vt:lpstr>        САБАҚ ДЕГЕН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ӨЗ ТӘЖІРИБЕМНЕН СУРЕТТЕР</vt:lpstr>
      <vt:lpstr>Презентация PowerPoint</vt:lpstr>
      <vt:lpstr>НАЗАРЛАРЫҢЫЗҒА  РАҚМЕТ!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НАУЫРЗЫМ АУДАНЫ ШОЛАҚСАЙ ОРТА МЕКТЕБІ МҰҒАЛІМНІҢ ӘДІСТЕМЕЛІК ЖҰМЫС ЖҮЙЕСІ</dc:title>
  <dc:creator>Салтанат</dc:creator>
  <cp:lastModifiedBy>Салтанат</cp:lastModifiedBy>
  <cp:revision>17</cp:revision>
  <dcterms:created xsi:type="dcterms:W3CDTF">2017-10-03T13:59:03Z</dcterms:created>
  <dcterms:modified xsi:type="dcterms:W3CDTF">2017-10-08T17:13:31Z</dcterms:modified>
</cp:coreProperties>
</file>