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</a:t>
            </a:r>
            <a:br>
              <a:rPr lang="ru-RU" dirty="0" smtClean="0"/>
            </a:br>
            <a:r>
              <a:rPr lang="ru-RU" dirty="0" smtClean="0"/>
              <a:t>«КОМИ РЕСПУБЛИКАСА КАНАЛАН ПАСЪЯС»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Дасьт</a:t>
            </a:r>
            <a:r>
              <a:rPr lang="en-US" dirty="0" err="1" smtClean="0"/>
              <a:t>i</a:t>
            </a:r>
            <a:r>
              <a:rPr lang="ru-RU" dirty="0" smtClean="0"/>
              <a:t>с: Уляшева А.А.,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коми</a:t>
            </a:r>
            <a:r>
              <a:rPr lang="ru-RU" dirty="0" smtClean="0"/>
              <a:t> </a:t>
            </a:r>
            <a:r>
              <a:rPr lang="ru-RU" dirty="0" err="1" smtClean="0"/>
              <a:t>кывйысь</a:t>
            </a:r>
            <a:r>
              <a:rPr lang="ru-RU" dirty="0" smtClean="0"/>
              <a:t> вел</a:t>
            </a:r>
            <a:r>
              <a:rPr lang="en-US" dirty="0" smtClean="0"/>
              <a:t>ö</a:t>
            </a:r>
            <a:r>
              <a:rPr lang="ru-RU" dirty="0" err="1" smtClean="0"/>
              <a:t>дысь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30419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называлась песня на </a:t>
            </a:r>
            <a:r>
              <a:rPr lang="ru-RU" dirty="0" err="1" smtClean="0"/>
              <a:t>коми</a:t>
            </a:r>
            <a:r>
              <a:rPr lang="ru-RU" dirty="0" smtClean="0"/>
              <a:t> языке, в последствии ставшая гимном РК?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А) «</a:t>
            </a:r>
            <a:r>
              <a:rPr lang="ru-RU" dirty="0" err="1" smtClean="0"/>
              <a:t>Кырныш</a:t>
            </a:r>
            <a:r>
              <a:rPr lang="ru-RU" dirty="0" smtClean="0"/>
              <a:t> поз»;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Б) «</a:t>
            </a:r>
            <a:r>
              <a:rPr lang="ru-RU" dirty="0" err="1" smtClean="0"/>
              <a:t>Варыш</a:t>
            </a:r>
            <a:r>
              <a:rPr lang="ru-RU" dirty="0" smtClean="0"/>
              <a:t> поз»;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В) «</a:t>
            </a:r>
            <a:r>
              <a:rPr lang="ru-RU" dirty="0" err="1" smtClean="0"/>
              <a:t>Сюзь</a:t>
            </a:r>
            <a:r>
              <a:rPr lang="ru-RU" dirty="0" smtClean="0"/>
              <a:t> поз»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26338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1-в; 2-а; 3-б;</a:t>
            </a:r>
          </a:p>
          <a:p>
            <a:pPr marL="457200" indent="-457200">
              <a:buAutoNum type="arabicParenR"/>
            </a:pPr>
            <a:r>
              <a:rPr lang="ru-RU" dirty="0" smtClean="0"/>
              <a:t>Б;</a:t>
            </a:r>
          </a:p>
          <a:p>
            <a:pPr marL="457200" indent="-457200">
              <a:buAutoNum type="arabicParenR"/>
            </a:pPr>
            <a:r>
              <a:rPr lang="ru-RU" dirty="0" smtClean="0"/>
              <a:t>В;</a:t>
            </a:r>
          </a:p>
          <a:p>
            <a:pPr marL="457200" indent="-457200">
              <a:buAutoNum type="arabicParenR"/>
            </a:pPr>
            <a:r>
              <a:rPr lang="ru-RU" dirty="0" smtClean="0"/>
              <a:t>Г;</a:t>
            </a:r>
          </a:p>
          <a:p>
            <a:pPr marL="457200" indent="-457200">
              <a:buAutoNum type="arabicParenR"/>
            </a:pPr>
            <a:r>
              <a:rPr lang="ru-RU" dirty="0" smtClean="0"/>
              <a:t>В;</a:t>
            </a:r>
          </a:p>
          <a:p>
            <a:pPr marL="457200" indent="-457200">
              <a:buAutoNum type="arabicParenR"/>
            </a:pPr>
            <a:r>
              <a:rPr lang="ru-RU" dirty="0" smtClean="0"/>
              <a:t>В;</a:t>
            </a:r>
          </a:p>
          <a:p>
            <a:pPr marL="457200" indent="-457200">
              <a:buAutoNum type="arabicParenR"/>
            </a:pPr>
            <a:r>
              <a:rPr lang="ru-RU" dirty="0" smtClean="0"/>
              <a:t>Б;</a:t>
            </a:r>
          </a:p>
          <a:p>
            <a:pPr marL="457200" indent="-457200">
              <a:buAutoNum type="arabicParenR"/>
            </a:pPr>
            <a:r>
              <a:rPr lang="ru-RU" dirty="0" smtClean="0"/>
              <a:t>А;</a:t>
            </a:r>
          </a:p>
          <a:p>
            <a:pPr marL="457200" indent="-457200">
              <a:buAutoNum type="arabicParenR"/>
            </a:pPr>
            <a:r>
              <a:rPr lang="ru-RU" dirty="0" smtClean="0"/>
              <a:t>Б.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794707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Молодечъяс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D:\ОБЕЗЬЯНКА\Новый год и Рождество\Поделки Оформление\Сказочные герои\e5cf2d10abe1974a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988840"/>
            <a:ext cx="36703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414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 правильный перевод слов из второго столбика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коми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 русском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Кып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Канпас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Д</a:t>
            </a:r>
            <a:r>
              <a:rPr lang="en-US" dirty="0" smtClean="0"/>
              <a:t>ö</a:t>
            </a:r>
            <a:r>
              <a:rPr lang="ru-RU" dirty="0" err="1" smtClean="0"/>
              <a:t>рапас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А) герб;</a:t>
            </a:r>
          </a:p>
          <a:p>
            <a:pPr marL="0" indent="0">
              <a:buNone/>
            </a:pPr>
            <a:r>
              <a:rPr lang="ru-RU" dirty="0" smtClean="0"/>
              <a:t>Б) флаг;</a:t>
            </a:r>
          </a:p>
          <a:p>
            <a:pPr marL="0" indent="0">
              <a:buNone/>
            </a:pPr>
            <a:r>
              <a:rPr lang="ru-RU" dirty="0" smtClean="0"/>
              <a:t>В) гимн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3948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 герб Республики Коми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348880"/>
            <a:ext cx="2939521" cy="820208"/>
          </a:xfrm>
        </p:spPr>
        <p:txBody>
          <a:bodyPr/>
          <a:lstStyle/>
          <a:p>
            <a:pPr algn="l"/>
            <a:r>
              <a:rPr lang="ru-RU" dirty="0" smtClean="0"/>
              <a:t>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707904" y="2276872"/>
            <a:ext cx="2944368" cy="822960"/>
          </a:xfrm>
        </p:spPr>
        <p:txBody>
          <a:bodyPr/>
          <a:lstStyle/>
          <a:p>
            <a:pPr algn="l"/>
            <a:r>
              <a:rPr lang="ru-RU" dirty="0" smtClean="0"/>
              <a:t>Б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0968"/>
            <a:ext cx="2349701" cy="27797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41" y="3252232"/>
            <a:ext cx="2169895" cy="2528034"/>
          </a:xfrm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6012160" y="2429272"/>
            <a:ext cx="2088232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В  </a:t>
            </a:r>
            <a:endParaRPr lang="ru-RU" dirty="0"/>
          </a:p>
        </p:txBody>
      </p:sp>
      <p:pic>
        <p:nvPicPr>
          <p:cNvPr id="1027" name="Picture 3" descr="C:\Users\Заур\Pictures\600px-05_08_2011_g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24" y="3224523"/>
            <a:ext cx="1937451" cy="25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8036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символизирует образ Лося на гербе РК?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А) власть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Б) матерь мира;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В) благородство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1490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 изображение флага Республики Коми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132856"/>
            <a:ext cx="2939521" cy="2880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32040" y="1988840"/>
            <a:ext cx="2944368" cy="432048"/>
          </a:xfrm>
        </p:spPr>
        <p:txBody>
          <a:bodyPr/>
          <a:lstStyle/>
          <a:p>
            <a:r>
              <a:rPr lang="ru-RU" dirty="0" smtClean="0"/>
              <a:t>Б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1905000" cy="12668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92" y="2420888"/>
            <a:ext cx="2231231" cy="1486000"/>
          </a:xfrm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1123999" y="4149080"/>
            <a:ext cx="2939521" cy="820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В </a:t>
            </a:r>
            <a:endParaRPr lang="ru-RU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5004048" y="4437112"/>
            <a:ext cx="2939521" cy="410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Г  </a:t>
            </a:r>
            <a:endParaRPr lang="ru-RU" dirty="0"/>
          </a:p>
        </p:txBody>
      </p:sp>
      <p:pic>
        <p:nvPicPr>
          <p:cNvPr id="2051" name="Picture 3" descr="C:\Users\Заур\Pictures\флаг тюменьской облас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36946"/>
            <a:ext cx="2232248" cy="14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63" y="4559184"/>
            <a:ext cx="2277273" cy="14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9196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символизирует синий цвет на флаге Республики Коми?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А) белизна и чистота;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Б) надежда и изобилие;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В) величие и бескрайность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94907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язык Республики Коми…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А) Русский;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Б) Коми;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В) Русский и </a:t>
            </a:r>
            <a:r>
              <a:rPr lang="ru-RU" dirty="0" err="1" smtClean="0"/>
              <a:t>коми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5850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автор текста Государственного гимна РК?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А) Иван Алексеевич </a:t>
            </a:r>
            <a:r>
              <a:rPr lang="ru-RU" dirty="0" err="1" smtClean="0"/>
              <a:t>Куратов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Б) Виктор Алексеевич Савин;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В) Евгений Александрович </a:t>
            </a:r>
            <a:r>
              <a:rPr lang="ru-RU" dirty="0" err="1" smtClean="0"/>
              <a:t>Игушев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48128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 правильное изображение фотографии В.А. Савина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1" y="2204864"/>
            <a:ext cx="1656184" cy="442592"/>
          </a:xfrm>
        </p:spPr>
        <p:txBody>
          <a:bodyPr>
            <a:normAutofit/>
          </a:bodyPr>
          <a:lstStyle/>
          <a:p>
            <a:r>
              <a:rPr lang="ru-RU" dirty="0" smtClean="0"/>
              <a:t>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995784" y="2593820"/>
            <a:ext cx="2944368" cy="403132"/>
          </a:xfrm>
        </p:spPr>
        <p:txBody>
          <a:bodyPr/>
          <a:lstStyle/>
          <a:p>
            <a:r>
              <a:rPr lang="ru-RU" dirty="0" smtClean="0"/>
              <a:t>Б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1622625" cy="22322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1623508" cy="2428403"/>
          </a:xfrm>
        </p:spPr>
      </p:pic>
      <p:pic>
        <p:nvPicPr>
          <p:cNvPr id="3074" name="Picture 2" descr="C:\Users\Заур\Pictures\Venchistalev_sc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35385"/>
            <a:ext cx="1627187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5281561" y="2332253"/>
            <a:ext cx="2944368" cy="403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25563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1">
      <a:dk1>
        <a:sysClr val="windowText" lastClr="000000"/>
      </a:dk1>
      <a:lt1>
        <a:srgbClr val="5AFBF7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урок-путешствие по былям-небылицам</Template>
  <TotalTime>37</TotalTime>
  <Words>220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Тест  «КОМИ РЕСПУБЛИКАСА КАНАЛАН ПАСЪЯС»</vt:lpstr>
      <vt:lpstr>Выбери правильный перевод слов из второго столбика</vt:lpstr>
      <vt:lpstr>Выбери герб Республики Коми</vt:lpstr>
      <vt:lpstr>Что символизирует образ Лося на гербе РК?</vt:lpstr>
      <vt:lpstr>Выбери изображение флага Республики Коми</vt:lpstr>
      <vt:lpstr>Что символизирует синий цвет на флаге Республики Коми?</vt:lpstr>
      <vt:lpstr>Государственный язык Республики Коми…</vt:lpstr>
      <vt:lpstr>Кто автор текста Государственного гимна РК?</vt:lpstr>
      <vt:lpstr>Выбери правильное изображение фотографии В.А. Савина</vt:lpstr>
      <vt:lpstr>Как называлась песня на коми языке, в последствии ставшая гимном РК?</vt:lpstr>
      <vt:lpstr>Ответы:</vt:lpstr>
      <vt:lpstr>Молодечъяс!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 «КОМИ РЕСПУБЛИКАСА КАНАЛАН ПАСЪЯС»</dc:title>
  <dc:creator>Заур</dc:creator>
  <cp:lastModifiedBy>Заур</cp:lastModifiedBy>
  <cp:revision>6</cp:revision>
  <dcterms:created xsi:type="dcterms:W3CDTF">2017-03-09T18:25:07Z</dcterms:created>
  <dcterms:modified xsi:type="dcterms:W3CDTF">2017-12-04T18:59:06Z</dcterms:modified>
</cp:coreProperties>
</file>