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443E0-0A3C-432A-9BC0-7C120B04E0C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EA42-899F-4CFB-9B61-AF353E724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279-877F-4743-9C77-E7ABAD7F9C0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5000">
              <a:schemeClr val="accent2">
                <a:lumMod val="60000"/>
                <a:lumOff val="40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otvet1.ru/chto-takoe-raketa/" TargetMode="External"/><Relationship Id="rId3" Type="http://schemas.openxmlformats.org/officeDocument/2006/relationships/hyperlink" Target="http://www.prosv.ru/ebooks/Fadeeva_Fizika_kartochki_8kl/1.html" TargetMode="External"/><Relationship Id="rId7" Type="http://schemas.openxmlformats.org/officeDocument/2006/relationships/hyperlink" Target="http://www.egraphic.ru/photoshop-tutorials/drawing/11942-derevjannyjj-jashhik.html" TargetMode="External"/><Relationship Id="rId2" Type="http://schemas.openxmlformats.org/officeDocument/2006/relationships/hyperlink" Target="http://5terka.com/node/15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urs-group.ru/fizika" TargetMode="External"/><Relationship Id="rId5" Type="http://schemas.openxmlformats.org/officeDocument/2006/relationships/hyperlink" Target="http://voronovo.by/2010/06/25/pamyatnik-kotorogo-ne-znaem-samyjj-bolshojj-kamen-v-rajjone/" TargetMode="External"/><Relationship Id="rId4" Type="http://schemas.openxmlformats.org/officeDocument/2006/relationships/hyperlink" Target="http://sportcom.ru/portal/speed_skating/info/27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заимодействие тел Движение и взаимодействие тел,Display Only,A,0,11,5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058052" cy="995354"/>
          </a:xfrm>
          <a:noFill/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Физика. 7 класс</a:t>
            </a:r>
          </a:p>
          <a:p>
            <a:pPr algn="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Тест 3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www.google.ru/url?source=imglanding&amp;ct=img&amp;q=http://otvet1.ru/wp-content/uploads/2011/04/raketa.jpg&amp;sa=X&amp;ei=5FakTvybL8fFtAao44mNCw&amp;ved=0CA8Q8wc&amp;usg=AFQjCNFh7o5kd8WyP6JbzNsGLG21J950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428604"/>
            <a:ext cx="4607751" cy="6286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928802"/>
            <a:ext cx="6786610" cy="2786082"/>
          </a:xfr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Движение и взаимодействие тел</a:t>
            </a: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571480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Взаимодействие тел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60,66,6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643206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Четыре человека тянут веревку в двух противоположных направлениях: двое вправо с силами 100 Н и 400 Н, двое влево с силами 250 Н и 350 Н. Какова равнодействующая сил? Куда она направлена?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1785918" y="3214686"/>
          <a:ext cx="4714908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357190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1100 Н, влево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600 Н, влево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 Н, вправо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Н, влево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000232" y="3286124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2000232" y="4214818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2000232" y="5072074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2000232" y="6000767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60,63,4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643206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Прямоугольный ящик имеет плоские поверхности площадью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sz="3200" b="1" baseline="-250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= 2 м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sz="3200" b="1" baseline="-25000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= 1 м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sz="3200" b="1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= 0,5 м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.  На какую из этих поверхностей нужно положить ящик, чтобы при движении сила трения была минимальной?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3643306" y="3071810"/>
          <a:ext cx="5000660" cy="3692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3857652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ru-RU" sz="3200" b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ru-RU" sz="3200" b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всех трех будет одинакова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3857620" y="3143247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3857620" y="4071941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3857620" y="4929197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3857620" y="5857891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33794" name="Picture 2" descr="http://www.google.ru/url?source=imglanding&amp;ct=img&amp;q=http://www.egraphic.ru/images/drawing/275/final.jpg&amp;sa=X&amp;ei=YKmjTpXJCYbMswbK0pilAw&amp;ved=0CAwQ8wc&amp;usg=AFQjCNFuD_Hh8P1uaE0P74tRO3Qc05esY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786190"/>
            <a:ext cx="250033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Литература  </a:t>
            </a:r>
          </a:p>
          <a:p>
            <a:pPr lvl="0"/>
            <a:r>
              <a:rPr lang="ru-RU" sz="3800" dirty="0" smtClean="0"/>
              <a:t>Физика. 7 класс: Учебно-методическое пособие/ А.Е.Марон., Е.А.Марон, - М.: Дрофа, 2005. </a:t>
            </a:r>
          </a:p>
          <a:p>
            <a:pPr lvl="0"/>
            <a:r>
              <a:rPr lang="ru-RU" sz="3800" dirty="0" smtClean="0"/>
              <a:t>Контрольные и проверочные работы по физике. 7-11 </a:t>
            </a:r>
            <a:r>
              <a:rPr lang="ru-RU" sz="3800" dirty="0" err="1" smtClean="0"/>
              <a:t>кл</a:t>
            </a:r>
            <a:r>
              <a:rPr lang="ru-RU" sz="3800" dirty="0" smtClean="0"/>
              <a:t>.: Метод. пособие/ О.Ф. </a:t>
            </a:r>
            <a:r>
              <a:rPr lang="ru-RU" sz="3800" dirty="0" err="1" smtClean="0"/>
              <a:t>Кабардин</a:t>
            </a:r>
            <a:r>
              <a:rPr lang="ru-RU" sz="3800" dirty="0" smtClean="0"/>
              <a:t>, С.И. </a:t>
            </a:r>
            <a:r>
              <a:rPr lang="ru-RU" sz="3800" dirty="0" err="1" smtClean="0"/>
              <a:t>Кабардина</a:t>
            </a:r>
            <a:r>
              <a:rPr lang="ru-RU" sz="3800" dirty="0" smtClean="0"/>
              <a:t>, В.А. Орлов. – М.: Дрофа, 1996. 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Источники </a:t>
            </a:r>
          </a:p>
          <a:p>
            <a:pPr lvl="0"/>
            <a:r>
              <a:rPr lang="ru-RU" sz="3800" dirty="0" smtClean="0"/>
              <a:t>График скорости </a:t>
            </a:r>
            <a:r>
              <a:rPr lang="ru-RU" sz="3800" u="sng" dirty="0" smtClean="0">
                <a:hlinkClick r:id="rId2"/>
              </a:rPr>
              <a:t>http://5terka.com/node/1531</a:t>
            </a:r>
            <a:endParaRPr lang="ru-RU" sz="3800" dirty="0" smtClean="0"/>
          </a:p>
          <a:p>
            <a:pPr lvl="0"/>
            <a:r>
              <a:rPr lang="ru-RU" sz="3800" dirty="0" smtClean="0"/>
              <a:t>График скорости (в км/ч) </a:t>
            </a:r>
            <a:r>
              <a:rPr lang="ru-RU" sz="3800" u="sng" dirty="0" smtClean="0">
                <a:hlinkClick r:id="rId3"/>
              </a:rPr>
              <a:t>http://www.prosv.ru/ebooks/Fadeeva_Fizika_kartochki_8kl/1.html</a:t>
            </a:r>
            <a:endParaRPr lang="ru-RU" sz="3800" dirty="0" smtClean="0"/>
          </a:p>
          <a:p>
            <a:pPr lvl="0"/>
            <a:r>
              <a:rPr lang="ru-RU" sz="3800" dirty="0" smtClean="0"/>
              <a:t>Конькобежец </a:t>
            </a:r>
            <a:r>
              <a:rPr lang="ru-RU" sz="3800" u="sng" dirty="0" smtClean="0">
                <a:hlinkClick r:id="rId4"/>
              </a:rPr>
              <a:t>http://sportcom.ru/portal/speed_skating/info/276.html</a:t>
            </a:r>
            <a:endParaRPr lang="ru-RU" sz="3800" dirty="0" smtClean="0"/>
          </a:p>
          <a:p>
            <a:pPr lvl="0"/>
            <a:r>
              <a:rPr lang="ru-RU" sz="3800" dirty="0" smtClean="0"/>
              <a:t>Камень </a:t>
            </a:r>
            <a:r>
              <a:rPr lang="ru-RU" sz="3800" u="sng" dirty="0" smtClean="0">
                <a:hlinkClick r:id="rId5"/>
              </a:rPr>
              <a:t>http://voronovo.by/2010/06/25/pamyatnik-kotorogo-ne-znaem-samyjj-bolshojj-kamen-v-rajjone/</a:t>
            </a:r>
            <a:endParaRPr lang="ru-RU" sz="3800" dirty="0" smtClean="0"/>
          </a:p>
          <a:p>
            <a:pPr lvl="0"/>
            <a:r>
              <a:rPr lang="ru-RU" sz="3800" dirty="0" smtClean="0"/>
              <a:t>Набор гирь </a:t>
            </a:r>
            <a:r>
              <a:rPr lang="ru-RU" sz="3800" u="sng" dirty="0" smtClean="0">
                <a:hlinkClick r:id="rId6"/>
              </a:rPr>
              <a:t>http://www.kurs-group.ru/fizika</a:t>
            </a:r>
            <a:endParaRPr lang="ru-RU" sz="3800" dirty="0" smtClean="0"/>
          </a:p>
          <a:p>
            <a:pPr lvl="0"/>
            <a:r>
              <a:rPr lang="ru-RU" sz="3800" dirty="0" smtClean="0"/>
              <a:t>Ящик </a:t>
            </a:r>
            <a:r>
              <a:rPr lang="ru-RU" sz="3800" u="sng" dirty="0" smtClean="0">
                <a:hlinkClick r:id="rId7"/>
              </a:rPr>
              <a:t>http://www.egraphic.ru/photoshop-tutorials/drawing/11942-derevjannyjj-jashhik.html</a:t>
            </a:r>
            <a:endParaRPr lang="ru-RU" sz="3800" dirty="0" smtClean="0"/>
          </a:p>
          <a:p>
            <a:pPr lvl="0"/>
            <a:r>
              <a:rPr lang="ru-RU" sz="3800" dirty="0" smtClean="0"/>
              <a:t>Ракета </a:t>
            </a:r>
            <a:r>
              <a:rPr lang="ru-RU" sz="3800" u="sng" dirty="0" smtClean="0">
                <a:hlinkClick r:id="rId8"/>
              </a:rPr>
              <a:t>http://otvet1.ru/chto-takoe-raketa/</a:t>
            </a: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60,31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35745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предложенному графику определите скорость тела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500034" y="3000373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 м/с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м/с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м/с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м/с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714348" y="3071810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714348" y="4000504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714348" y="4857760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714348" y="5786454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17" name="Рисунок 16" descr="http://www.prosv.ru/ebooks/Fadeeva_Fizika_kartochki_8kl/images/001.jpg"/>
          <p:cNvPicPr/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643306" y="3500438"/>
            <a:ext cx="5214974" cy="243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60,24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35745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предложенному графику определите путь, пройденный телом за 5 с.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929190" y="3000372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143504" y="3071809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5143504" y="4000503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5143504" y="4857759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143504" y="5786453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18" name="il_fi" descr="http://5terka.com/images/fiz7resh/fiz7resh-2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86058"/>
            <a:ext cx="3786214" cy="370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A,60,20,5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35745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какое время конькобежец, двигающийся со скоростью 12 м/с,  пройдет дистанцию 600 м?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929190" y="3000372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с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с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с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с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143504" y="3071809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5143504" y="4000503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5143504" y="4857759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143504" y="5786453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050" name="Picture 2" descr="http://www.google.ru/url?source=imglanding&amp;ct=img&amp;q=http://photo.sportcom.ru/images//full/27082.jpeg&amp;sa=X&amp;ei=_z2jTomVAYbb4QTB4KHbBA&amp;ved=0CA0Q8wc4Sg&amp;usg=AFQjCNEz2Ihd8keMZfehDrQr5yy7KEOl2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86124"/>
            <a:ext cx="3810006" cy="2857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D,60,17,6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35745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Тело объемом 0,2 м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состоит из вещества плотностью 5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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кг/м</a:t>
            </a:r>
            <a:r>
              <a:rPr lang="ru-RU" sz="3200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. Какова масса тела?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929190" y="3000372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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r>
                        <a:rPr lang="ru-RU" sz="2400" b="1" kern="1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143504" y="3071809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5143504" y="4000503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5143504" y="4857759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143504" y="5786453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3554" name="Picture 2" descr="http://www.google.ru/url?source=imglanding&amp;ct=img&amp;q=http://voronovo.by/wp-content/uploads/2010/06/IMG_2270.jpg&amp;sa=X&amp;ei=MkCjTuDmIcOg4gThtPy_BA&amp;ved=0CAwQ8wc4XA&amp;usg=AFQjCNGvKuIFUMHJVVOjqywZcqoUanbu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71810"/>
            <a:ext cx="4095752" cy="34290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B,60,19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35745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Сила тяжести,  действующая на тело, составляет 500 Н. Какова масса тела?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929190" y="3000372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5000 кг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143504" y="3071809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5143504" y="4000503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5143504" y="4857759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143504" y="5786453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3554" name="Picture 2" descr="http://www.google.ru/url?source=imglanding&amp;ct=img&amp;q=http://voronovo.by/wp-content/uploads/2010/06/IMG_2270.jpg&amp;sa=X&amp;ei=MkCjTuDmIcOg4gThtPy_BA&amp;ved=0CAwQ8wc4XA&amp;usg=AFQjCNGvKuIFUMHJVVOjqywZcqoUanbu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71810"/>
            <a:ext cx="4095752" cy="34290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B,60,19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643206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Чему примерно равна сила, действующая со стороны Земли на тело массой 2 кг?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5000628" y="3143248"/>
          <a:ext cx="2714644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9494"/>
                <a:gridCol w="15151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Н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Н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 Н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Н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214942" y="3214685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5214942" y="4143379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5214942" y="5000635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214942" y="5929329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5602" name="Picture 2" descr="http://www.google.ru/url?source=imglanding&amp;ct=img&amp;q=http://www.kurs-group.ru/d/72033/d/42008_html_71a6958a.jpg&amp;sa=X&amp;ei=OEWjTqW5N8frsgbhwOTdAg&amp;ved=0CAwQ8wc&amp;usg=AFQjCNGpX3Tot6FD8l0gjGJ-8jkUTjKn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4134328" cy="2695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60,67,5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2643206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7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называется явление сохранения скорости движения тела при отсутствии на него действия со стороны других тел?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1500166" y="3143248"/>
          <a:ext cx="5500726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346"/>
                <a:gridCol w="431138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Движение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Инерция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Полет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Свободное падение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1714480" y="3214686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1714480" y="4143380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1714480" y="5000636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1714480" y="5929330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60,72,6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2714644"/>
          </a:xfrm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8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Какое из приведенных выражений используется для вычисления плотности?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2714612" y="3214686"/>
          <a:ext cx="2928958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178595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928926" y="3286123"/>
            <a:ext cx="714380" cy="706442"/>
            <a:chOff x="1214414" y="4000504"/>
            <a:chExt cx="714380" cy="706442"/>
          </a:xfrm>
        </p:grpSpPr>
        <p:sp>
          <p:nvSpPr>
            <p:cNvPr id="5" name="Овал 4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2928926" y="4214817"/>
            <a:ext cx="714380" cy="646331"/>
            <a:chOff x="1214414" y="4000504"/>
            <a:chExt cx="714380" cy="646331"/>
          </a:xfrm>
        </p:grpSpPr>
        <p:sp>
          <p:nvSpPr>
            <p:cNvPr id="8" name="Овал 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" name="Группа 9"/>
          <p:cNvGrpSpPr/>
          <p:nvPr/>
        </p:nvGrpSpPr>
        <p:grpSpPr>
          <a:xfrm>
            <a:off x="2928926" y="5072073"/>
            <a:ext cx="714380" cy="646331"/>
            <a:chOff x="1214414" y="4000504"/>
            <a:chExt cx="714380" cy="646331"/>
          </a:xfrm>
        </p:grpSpPr>
        <p:sp>
          <p:nvSpPr>
            <p:cNvPr id="11" name="Овал 1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2928926" y="6000767"/>
            <a:ext cx="714380" cy="646331"/>
            <a:chOff x="1214414" y="4000504"/>
            <a:chExt cx="714380" cy="646331"/>
          </a:xfrm>
        </p:grpSpPr>
        <p:sp>
          <p:nvSpPr>
            <p:cNvPr id="14" name="Овал 1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429000"/>
            <a:ext cx="537214" cy="57150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143380"/>
            <a:ext cx="333375" cy="86677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072074"/>
            <a:ext cx="333375" cy="8001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857892"/>
            <a:ext cx="333375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265</Words>
  <Application>Microsoft Office PowerPoint</Application>
  <PresentationFormat>Экран (4:3)</PresentationFormat>
  <Paragraphs>111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Движение и взаимодействие тел    </vt:lpstr>
      <vt:lpstr>Вопрос № 1  По предложенному графику определите скорость тела  </vt:lpstr>
      <vt:lpstr>Вопрос № 2  По предложенному графику определите путь, пройденный телом за 5 с. </vt:lpstr>
      <vt:lpstr>Вопрос № 3  За какое время конькобежец, двигающийся со скоростью 12 м/с,  пройдет дистанцию 600 м?</vt:lpstr>
      <vt:lpstr>Вопрос № 4  Тело объемом 0,2 м3 состоит из вещества плотностью 5103 кг/м3. Какова масса тела?</vt:lpstr>
      <vt:lpstr>Вопрос № 5  Сила тяжести,  действующая на тело, составляет 500 Н. Какова масса тела?</vt:lpstr>
      <vt:lpstr>Вопрос № 6  Чему примерно равна сила, действующая со стороны Земли на тело массой 2 кг? </vt:lpstr>
      <vt:lpstr>Вопрос № 7  Как называется явление сохранения скорости движения тела при отсутствии на него действия со стороны других тел? </vt:lpstr>
      <vt:lpstr>Вопрос № 8  Какое из приведенных выражений используется для вычисления плотности?</vt:lpstr>
      <vt:lpstr>Вопрос № 9  Четыре человека тянут веревку в двух противоположных направлениях: двое вправо с силами 100 Н и 400 Н, двое влево с силами 250 Н и 350 Н. Какова равнодействующая сил? Куда она направлена? </vt:lpstr>
      <vt:lpstr>Вопрос № 10  Прямоугольный ящик имеет плоские поверхности площадью S1 = 2 м2, S2 = 1 м2,  S3 = 0,5 м2.  На какую из этих поверхностей нужно положить ящик, чтобы при движении сила трения была минимальной?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Александр Трефилов В</cp:lastModifiedBy>
  <cp:revision>42</cp:revision>
  <dcterms:created xsi:type="dcterms:W3CDTF">2011-10-09T14:31:17Z</dcterms:created>
  <dcterms:modified xsi:type="dcterms:W3CDTF">2011-10-31T09:09:08Z</dcterms:modified>
</cp:coreProperties>
</file>