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59" r:id="rId5"/>
    <p:sldId id="287" r:id="rId6"/>
    <p:sldId id="290" r:id="rId7"/>
    <p:sldId id="292" r:id="rId8"/>
    <p:sldId id="260" r:id="rId9"/>
    <p:sldId id="261" r:id="rId10"/>
    <p:sldId id="262" r:id="rId11"/>
    <p:sldId id="263" r:id="rId12"/>
    <p:sldId id="308" r:id="rId13"/>
    <p:sldId id="264" r:id="rId14"/>
    <p:sldId id="265" r:id="rId15"/>
    <p:sldId id="266" r:id="rId16"/>
    <p:sldId id="267" r:id="rId17"/>
    <p:sldId id="295" r:id="rId18"/>
    <p:sldId id="268" r:id="rId19"/>
    <p:sldId id="298" r:id="rId20"/>
    <p:sldId id="299" r:id="rId21"/>
    <p:sldId id="302" r:id="rId22"/>
    <p:sldId id="304" r:id="rId23"/>
    <p:sldId id="270" r:id="rId24"/>
    <p:sldId id="353" r:id="rId25"/>
    <p:sldId id="354" r:id="rId26"/>
    <p:sldId id="321" r:id="rId27"/>
    <p:sldId id="272" r:id="rId28"/>
    <p:sldId id="319" r:id="rId29"/>
    <p:sldId id="322" r:id="rId30"/>
    <p:sldId id="323" r:id="rId31"/>
    <p:sldId id="324" r:id="rId32"/>
    <p:sldId id="325" r:id="rId33"/>
    <p:sldId id="315" r:id="rId34"/>
    <p:sldId id="326" r:id="rId35"/>
    <p:sldId id="328" r:id="rId36"/>
    <p:sldId id="350" r:id="rId37"/>
    <p:sldId id="336" r:id="rId38"/>
    <p:sldId id="317" r:id="rId39"/>
    <p:sldId id="338" r:id="rId40"/>
    <p:sldId id="340" r:id="rId41"/>
    <p:sldId id="341" r:id="rId42"/>
    <p:sldId id="318" r:id="rId43"/>
    <p:sldId id="352" r:id="rId44"/>
    <p:sldId id="343" r:id="rId45"/>
    <p:sldId id="344" r:id="rId46"/>
    <p:sldId id="311" r:id="rId47"/>
    <p:sldId id="351" r:id="rId48"/>
    <p:sldId id="346" r:id="rId49"/>
    <p:sldId id="282" r:id="rId50"/>
    <p:sldId id="283" r:id="rId51"/>
    <p:sldId id="284" r:id="rId52"/>
    <p:sldId id="285" r:id="rId53"/>
    <p:sldId id="286" r:id="rId54"/>
    <p:sldId id="355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852"/>
    <a:srgbClr val="56A05A"/>
    <a:srgbClr val="DED742"/>
    <a:srgbClr val="93C74D"/>
    <a:srgbClr val="669900"/>
    <a:srgbClr val="F86320"/>
    <a:srgbClr val="009900"/>
    <a:srgbClr val="57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slide" Target="../slides/slide23.xml"/><Relationship Id="rId1" Type="http://schemas.openxmlformats.org/officeDocument/2006/relationships/slide" Target="../slides/slide8.xml"/><Relationship Id="rId4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627F3-0067-401C-951B-4A0CFA8270A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320BE5-921B-49C5-9C36-425A66B28180}">
      <dgm:prSet phldrT="[Текст]"/>
      <dgm:spPr>
        <a:solidFill>
          <a:srgbClr val="92D050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rId1" action="ppaction://hlinksldjump"/>
            </a:rPr>
            <a:t>Общие требования техники безопасности на уроках физической культуры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57BAD31C-C602-46C0-A018-96F43D1341C7}" type="parTrans" cxnId="{F21B0338-91C5-4ABA-A558-FFFBE58C9F24}">
      <dgm:prSet/>
      <dgm:spPr/>
      <dgm:t>
        <a:bodyPr/>
        <a:lstStyle/>
        <a:p>
          <a:endParaRPr lang="ru-RU"/>
        </a:p>
      </dgm:t>
    </dgm:pt>
    <dgm:pt modelId="{36DBA82C-B078-4375-B2F3-AAC2E788015F}" type="sibTrans" cxnId="{F21B0338-91C5-4ABA-A558-FFFBE58C9F24}">
      <dgm:prSet/>
      <dgm:spPr/>
      <dgm:t>
        <a:bodyPr/>
        <a:lstStyle/>
        <a:p>
          <a:endParaRPr lang="ru-RU"/>
        </a:p>
      </dgm:t>
    </dgm:pt>
    <dgm:pt modelId="{5D69E1BC-1303-4F94-A5E5-BCECF9DFDA1A}">
      <dgm:prSet phldrT="[Текст]" custT="1"/>
      <dgm:spPr>
        <a:solidFill>
          <a:srgbClr val="92D050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3200" dirty="0" smtClean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rId2" action="ppaction://hlinksldjump"/>
            </a:rPr>
            <a:t>Техника безопасности по видам спорта</a:t>
          </a:r>
          <a:endParaRPr lang="ru-RU" sz="3200" dirty="0">
            <a:solidFill>
              <a:schemeClr val="bg1">
                <a:lumMod val="50000"/>
              </a:schemeClr>
            </a:solidFill>
          </a:endParaRPr>
        </a:p>
      </dgm:t>
    </dgm:pt>
    <dgm:pt modelId="{10AEC946-6F8E-4F7B-A240-750A99735CCE}" type="parTrans" cxnId="{5E7F7E01-845F-4967-8F94-6194E11C917A}">
      <dgm:prSet/>
      <dgm:spPr/>
      <dgm:t>
        <a:bodyPr/>
        <a:lstStyle/>
        <a:p>
          <a:endParaRPr lang="ru-RU"/>
        </a:p>
      </dgm:t>
    </dgm:pt>
    <dgm:pt modelId="{6F9D6B09-D184-421F-BF4E-DA8C5907CBD3}" type="sibTrans" cxnId="{5E7F7E01-845F-4967-8F94-6194E11C917A}">
      <dgm:prSet/>
      <dgm:spPr/>
      <dgm:t>
        <a:bodyPr/>
        <a:lstStyle/>
        <a:p>
          <a:endParaRPr lang="ru-RU"/>
        </a:p>
      </dgm:t>
    </dgm:pt>
    <dgm:pt modelId="{9A4223FA-CE1C-4512-8CDD-2E30F926994A}">
      <dgm:prSet phldrT="[Текст]"/>
      <dgm:spPr>
        <a:solidFill>
          <a:srgbClr val="CEC852"/>
        </a:solidFill>
        <a:ln>
          <a:noFill/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График прохождения вида спорта 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9ECC12F1-6E94-4908-B77F-7B689BEBC515}" type="parTrans" cxnId="{1C422B53-DEA4-4699-978F-2FE868847509}">
      <dgm:prSet/>
      <dgm:spPr/>
      <dgm:t>
        <a:bodyPr/>
        <a:lstStyle/>
        <a:p>
          <a:endParaRPr lang="ru-RU"/>
        </a:p>
      </dgm:t>
    </dgm:pt>
    <dgm:pt modelId="{1402606A-D62A-42A3-969B-5F7A29CFFF5A}" type="sibTrans" cxnId="{1C422B53-DEA4-4699-978F-2FE868847509}">
      <dgm:prSet/>
      <dgm:spPr/>
      <dgm:t>
        <a:bodyPr/>
        <a:lstStyle/>
        <a:p>
          <a:endParaRPr lang="ru-RU"/>
        </a:p>
      </dgm:t>
    </dgm:pt>
    <dgm:pt modelId="{29D0C3A4-CC00-4F78-A2B1-E3CEDFF94D3D}">
      <dgm:prSet phldrT="[Текст]"/>
      <dgm:spPr>
        <a:solidFill>
          <a:srgbClr val="CEC852"/>
        </a:solidFill>
        <a:ln>
          <a:noFill/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Техника безопасности по виду спорта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C26A1417-BC90-479F-A3F7-9EAB78F94204}" type="parTrans" cxnId="{10135AFA-EDD3-40C9-89BC-47D835FC3204}">
      <dgm:prSet/>
      <dgm:spPr/>
      <dgm:t>
        <a:bodyPr/>
        <a:lstStyle/>
        <a:p>
          <a:endParaRPr lang="ru-RU"/>
        </a:p>
      </dgm:t>
    </dgm:pt>
    <dgm:pt modelId="{BA780821-DECD-458E-9F1F-0C5603ABAF83}" type="sibTrans" cxnId="{10135AFA-EDD3-40C9-89BC-47D835FC3204}">
      <dgm:prSet/>
      <dgm:spPr/>
      <dgm:t>
        <a:bodyPr/>
        <a:lstStyle/>
        <a:p>
          <a:endParaRPr lang="ru-RU"/>
        </a:p>
      </dgm:t>
    </dgm:pt>
    <dgm:pt modelId="{1DE51A38-49B4-4741-89E3-8A3C22ABB305}">
      <dgm:prSet/>
      <dgm:spPr>
        <a:solidFill>
          <a:srgbClr val="CEC852"/>
        </a:solidFill>
        <a:ln>
          <a:noFill/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Контрольные нормативы по виду спорта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9B7897ED-42ED-4642-9365-5A1A745BDFBC}" type="sibTrans" cxnId="{610717F6-FFD5-4A5B-B928-43690593823D}">
      <dgm:prSet/>
      <dgm:spPr/>
      <dgm:t>
        <a:bodyPr/>
        <a:lstStyle/>
        <a:p>
          <a:endParaRPr lang="ru-RU"/>
        </a:p>
      </dgm:t>
    </dgm:pt>
    <dgm:pt modelId="{933F0939-FCE4-43F2-9F04-41ECE0B2AB8F}" type="parTrans" cxnId="{610717F6-FFD5-4A5B-B928-43690593823D}">
      <dgm:prSet/>
      <dgm:spPr/>
      <dgm:t>
        <a:bodyPr/>
        <a:lstStyle/>
        <a:p>
          <a:endParaRPr lang="ru-RU"/>
        </a:p>
      </dgm:t>
    </dgm:pt>
    <dgm:pt modelId="{3F7114FC-29BB-4F01-8FB2-BA12C191CBBD}">
      <dgm:prSet custT="1"/>
      <dgm:spPr>
        <a:solidFill>
          <a:srgbClr val="92D050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3200" dirty="0" smtClean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rId3" action="ppaction://hlinksldjump"/>
            </a:rPr>
            <a:t>Первая помощь при травмах</a:t>
          </a:r>
          <a:endParaRPr lang="ru-RU" sz="3200" dirty="0">
            <a:solidFill>
              <a:schemeClr val="bg1">
                <a:lumMod val="50000"/>
              </a:schemeClr>
            </a:solidFill>
          </a:endParaRPr>
        </a:p>
      </dgm:t>
    </dgm:pt>
    <dgm:pt modelId="{99390C9C-4905-4693-BF27-B12EAAB1C1BE}" type="parTrans" cxnId="{BD30F4AA-41E6-4206-BF43-1835B70C1438}">
      <dgm:prSet/>
      <dgm:spPr/>
      <dgm:t>
        <a:bodyPr/>
        <a:lstStyle/>
        <a:p>
          <a:endParaRPr lang="ru-RU"/>
        </a:p>
      </dgm:t>
    </dgm:pt>
    <dgm:pt modelId="{32F48AF4-93E4-4BFB-A0CE-9B3901072D84}" type="sibTrans" cxnId="{BD30F4AA-41E6-4206-BF43-1835B70C1438}">
      <dgm:prSet/>
      <dgm:spPr/>
      <dgm:t>
        <a:bodyPr/>
        <a:lstStyle/>
        <a:p>
          <a:endParaRPr lang="ru-RU"/>
        </a:p>
      </dgm:t>
    </dgm:pt>
    <dgm:pt modelId="{B934E09E-2EAA-415A-8C05-C599980004F1}">
      <dgm:prSet custT="1"/>
      <dgm:spPr>
        <a:solidFill>
          <a:srgbClr val="92D050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3600" dirty="0" smtClean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rId4" action="ppaction://hlinksldjump"/>
            </a:rPr>
            <a:t>Основные понятия</a:t>
          </a:r>
          <a:endParaRPr lang="ru-RU" sz="3600" dirty="0">
            <a:solidFill>
              <a:schemeClr val="bg1">
                <a:lumMod val="50000"/>
              </a:schemeClr>
            </a:solidFill>
          </a:endParaRPr>
        </a:p>
      </dgm:t>
    </dgm:pt>
    <dgm:pt modelId="{5A31AF65-5CB0-4EC1-94EC-0093F68A30BA}" type="parTrans" cxnId="{9FE2AB16-25A7-4A20-93EA-F174641B8D79}">
      <dgm:prSet/>
      <dgm:spPr/>
      <dgm:t>
        <a:bodyPr/>
        <a:lstStyle/>
        <a:p>
          <a:endParaRPr lang="ru-RU"/>
        </a:p>
      </dgm:t>
    </dgm:pt>
    <dgm:pt modelId="{FC6C4AF3-003C-4309-85CD-241EF1F3B7DC}" type="sibTrans" cxnId="{9FE2AB16-25A7-4A20-93EA-F174641B8D79}">
      <dgm:prSet/>
      <dgm:spPr/>
      <dgm:t>
        <a:bodyPr/>
        <a:lstStyle/>
        <a:p>
          <a:endParaRPr lang="ru-RU"/>
        </a:p>
      </dgm:t>
    </dgm:pt>
    <dgm:pt modelId="{E915E052-81CF-4B43-A3DF-42CB2F590BD4}" type="pres">
      <dgm:prSet presAssocID="{CB4627F3-0067-401C-951B-4A0CFA8270A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D1AA9D-BFFB-421A-BC94-5F173B00C9CE}" type="pres">
      <dgm:prSet presAssocID="{3F7114FC-29BB-4F01-8FB2-BA12C191CBBD}" presName="vertOne" presStyleCnt="0"/>
      <dgm:spPr/>
    </dgm:pt>
    <dgm:pt modelId="{983F7B05-D10A-4180-BD3F-0F42EC665C40}" type="pres">
      <dgm:prSet presAssocID="{3F7114FC-29BB-4F01-8FB2-BA12C191CBBD}" presName="txOne" presStyleLbl="node0" presStyleIdx="0" presStyleCnt="1" custLinFactY="400000" custLinFactNeighborX="18" custLinFactNeighborY="495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AA2F3C-45C5-4DDD-BDF5-CA75D4D41417}" type="pres">
      <dgm:prSet presAssocID="{3F7114FC-29BB-4F01-8FB2-BA12C191CBBD}" presName="parTransOne" presStyleCnt="0"/>
      <dgm:spPr/>
    </dgm:pt>
    <dgm:pt modelId="{F07540CA-F518-4291-85D5-3FF93F45D590}" type="pres">
      <dgm:prSet presAssocID="{3F7114FC-29BB-4F01-8FB2-BA12C191CBBD}" presName="horzOne" presStyleCnt="0"/>
      <dgm:spPr/>
    </dgm:pt>
    <dgm:pt modelId="{9A21461C-6BBF-4169-A1D3-78456F504488}" type="pres">
      <dgm:prSet presAssocID="{B934E09E-2EAA-415A-8C05-C599980004F1}" presName="vertTwo" presStyleCnt="0"/>
      <dgm:spPr/>
    </dgm:pt>
    <dgm:pt modelId="{25A7BA00-3C81-4A3E-A7A1-08B8207F96AC}" type="pres">
      <dgm:prSet presAssocID="{B934E09E-2EAA-415A-8C05-C599980004F1}" presName="txTwo" presStyleLbl="node2" presStyleIdx="0" presStyleCnt="1" custLinFactY="-93095" custLinFactNeighborX="-1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52656-898E-436D-A22C-86EC15B9D520}" type="pres">
      <dgm:prSet presAssocID="{B934E09E-2EAA-415A-8C05-C599980004F1}" presName="parTransTwo" presStyleCnt="0"/>
      <dgm:spPr/>
    </dgm:pt>
    <dgm:pt modelId="{4E0CB5AD-062B-4D18-87D5-4383B46E2680}" type="pres">
      <dgm:prSet presAssocID="{B934E09E-2EAA-415A-8C05-C599980004F1}" presName="horzTwo" presStyleCnt="0"/>
      <dgm:spPr/>
    </dgm:pt>
    <dgm:pt modelId="{D636FA45-BDA7-462D-83D9-501C822B53BD}" type="pres">
      <dgm:prSet presAssocID="{87320BE5-921B-49C5-9C36-425A66B28180}" presName="vertThree" presStyleCnt="0"/>
      <dgm:spPr/>
    </dgm:pt>
    <dgm:pt modelId="{C277531F-0701-4186-B2D5-FED138A04509}" type="pres">
      <dgm:prSet presAssocID="{87320BE5-921B-49C5-9C36-425A66B28180}" presName="txThree" presStyleLbl="node3" presStyleIdx="0" presStyleCnt="1" custLinFactY="-92012" custLinFactNeighborX="291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18CE5C-3516-4B05-8FF2-6A5281785528}" type="pres">
      <dgm:prSet presAssocID="{87320BE5-921B-49C5-9C36-425A66B28180}" presName="parTransThree" presStyleCnt="0"/>
      <dgm:spPr/>
    </dgm:pt>
    <dgm:pt modelId="{CD8263D7-8C69-44E8-914B-AF78CB42EEC1}" type="pres">
      <dgm:prSet presAssocID="{87320BE5-921B-49C5-9C36-425A66B28180}" presName="horzThree" presStyleCnt="0"/>
      <dgm:spPr/>
    </dgm:pt>
    <dgm:pt modelId="{3AEBFAD4-CF22-4B4F-B90F-3AD40AF15C37}" type="pres">
      <dgm:prSet presAssocID="{5D69E1BC-1303-4F94-A5E5-BCECF9DFDA1A}" presName="vertFour" presStyleCnt="0">
        <dgm:presLayoutVars>
          <dgm:chPref val="3"/>
        </dgm:presLayoutVars>
      </dgm:prSet>
      <dgm:spPr/>
    </dgm:pt>
    <dgm:pt modelId="{1330BB7A-CFBF-49E2-88CD-1C8F1D3C7EDB}" type="pres">
      <dgm:prSet presAssocID="{5D69E1BC-1303-4F94-A5E5-BCECF9DFDA1A}" presName="txFour" presStyleLbl="node4" presStyleIdx="0" presStyleCnt="4" custLinFactY="-931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B6864-AD4E-41E3-9CC5-913A3B7FF60B}" type="pres">
      <dgm:prSet presAssocID="{5D69E1BC-1303-4F94-A5E5-BCECF9DFDA1A}" presName="parTransFour" presStyleCnt="0"/>
      <dgm:spPr/>
    </dgm:pt>
    <dgm:pt modelId="{68D47F32-88C6-4428-8330-DCD0D04C34BC}" type="pres">
      <dgm:prSet presAssocID="{5D69E1BC-1303-4F94-A5E5-BCECF9DFDA1A}" presName="horzFour" presStyleCnt="0"/>
      <dgm:spPr/>
    </dgm:pt>
    <dgm:pt modelId="{D5A59F17-5DCE-4D5B-AD92-409F60727B93}" type="pres">
      <dgm:prSet presAssocID="{9A4223FA-CE1C-4512-8CDD-2E30F926994A}" presName="vertFour" presStyleCnt="0">
        <dgm:presLayoutVars>
          <dgm:chPref val="3"/>
        </dgm:presLayoutVars>
      </dgm:prSet>
      <dgm:spPr/>
    </dgm:pt>
    <dgm:pt modelId="{BA9B1074-D983-483C-A431-4C11768580FD}" type="pres">
      <dgm:prSet presAssocID="{9A4223FA-CE1C-4512-8CDD-2E30F926994A}" presName="txFour" presStyleLbl="node4" presStyleIdx="1" presStyleCnt="4" custLinFactY="-3745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8CD34C9-EDED-46A4-AD8A-C20C364F9915}" type="pres">
      <dgm:prSet presAssocID="{9A4223FA-CE1C-4512-8CDD-2E30F926994A}" presName="horzFour" presStyleCnt="0"/>
      <dgm:spPr/>
    </dgm:pt>
    <dgm:pt modelId="{FF40264F-3043-4D6A-B876-193EABB2A674}" type="pres">
      <dgm:prSet presAssocID="{1402606A-D62A-42A3-969B-5F7A29CFFF5A}" presName="sibSpaceFour" presStyleCnt="0"/>
      <dgm:spPr/>
    </dgm:pt>
    <dgm:pt modelId="{5FBE05B7-842C-4356-9F0A-12F8460E742B}" type="pres">
      <dgm:prSet presAssocID="{29D0C3A4-CC00-4F78-A2B1-E3CEDFF94D3D}" presName="vertFour" presStyleCnt="0">
        <dgm:presLayoutVars>
          <dgm:chPref val="3"/>
        </dgm:presLayoutVars>
      </dgm:prSet>
      <dgm:spPr/>
    </dgm:pt>
    <dgm:pt modelId="{D8678DC5-9D3D-4969-94BD-57E2BBC184AB}" type="pres">
      <dgm:prSet presAssocID="{29D0C3A4-CC00-4F78-A2B1-E3CEDFF94D3D}" presName="txFour" presStyleLbl="node4" presStyleIdx="2" presStyleCnt="4" custLinFactY="-3745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C6BFA6-C805-4620-B88B-F5B9609EC8DF}" type="pres">
      <dgm:prSet presAssocID="{29D0C3A4-CC00-4F78-A2B1-E3CEDFF94D3D}" presName="horzFour" presStyleCnt="0"/>
      <dgm:spPr/>
    </dgm:pt>
    <dgm:pt modelId="{04F7C91A-3499-420A-93B6-E72D22C41433}" type="pres">
      <dgm:prSet presAssocID="{BA780821-DECD-458E-9F1F-0C5603ABAF83}" presName="sibSpaceFour" presStyleCnt="0"/>
      <dgm:spPr/>
    </dgm:pt>
    <dgm:pt modelId="{C555498C-9094-403F-A4B0-3C12C04B0A4F}" type="pres">
      <dgm:prSet presAssocID="{1DE51A38-49B4-4741-89E3-8A3C22ABB305}" presName="vertFour" presStyleCnt="0">
        <dgm:presLayoutVars>
          <dgm:chPref val="3"/>
        </dgm:presLayoutVars>
      </dgm:prSet>
      <dgm:spPr/>
    </dgm:pt>
    <dgm:pt modelId="{BFF23C87-ACF1-41BC-8FF6-E9BC909D4F99}" type="pres">
      <dgm:prSet presAssocID="{1DE51A38-49B4-4741-89E3-8A3C22ABB305}" presName="txFour" presStyleLbl="node4" presStyleIdx="3" presStyleCnt="4" custLinFactY="-3745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84DFFAB-5210-4911-847C-C0C9407618AF}" type="pres">
      <dgm:prSet presAssocID="{1DE51A38-49B4-4741-89E3-8A3C22ABB305}" presName="horzFour" presStyleCnt="0"/>
      <dgm:spPr/>
    </dgm:pt>
  </dgm:ptLst>
  <dgm:cxnLst>
    <dgm:cxn modelId="{9FE2AB16-25A7-4A20-93EA-F174641B8D79}" srcId="{3F7114FC-29BB-4F01-8FB2-BA12C191CBBD}" destId="{B934E09E-2EAA-415A-8C05-C599980004F1}" srcOrd="0" destOrd="0" parTransId="{5A31AF65-5CB0-4EC1-94EC-0093F68A30BA}" sibTransId="{FC6C4AF3-003C-4309-85CD-241EF1F3B7DC}"/>
    <dgm:cxn modelId="{9A074C49-8B34-4399-96B4-AB8FB8617886}" type="presOf" srcId="{29D0C3A4-CC00-4F78-A2B1-E3CEDFF94D3D}" destId="{D8678DC5-9D3D-4969-94BD-57E2BBC184AB}" srcOrd="0" destOrd="0" presId="urn:microsoft.com/office/officeart/2005/8/layout/hierarchy4"/>
    <dgm:cxn modelId="{610717F6-FFD5-4A5B-B928-43690593823D}" srcId="{5D69E1BC-1303-4F94-A5E5-BCECF9DFDA1A}" destId="{1DE51A38-49B4-4741-89E3-8A3C22ABB305}" srcOrd="2" destOrd="0" parTransId="{933F0939-FCE4-43F2-9F04-41ECE0B2AB8F}" sibTransId="{9B7897ED-42ED-4642-9365-5A1A745BDFBC}"/>
    <dgm:cxn modelId="{E0069033-AC09-4095-A429-EFEE32D49235}" type="presOf" srcId="{87320BE5-921B-49C5-9C36-425A66B28180}" destId="{C277531F-0701-4186-B2D5-FED138A04509}" srcOrd="0" destOrd="0" presId="urn:microsoft.com/office/officeart/2005/8/layout/hierarchy4"/>
    <dgm:cxn modelId="{0E550E20-1757-4F02-A5E9-5B7BD607183C}" type="presOf" srcId="{5D69E1BC-1303-4F94-A5E5-BCECF9DFDA1A}" destId="{1330BB7A-CFBF-49E2-88CD-1C8F1D3C7EDB}" srcOrd="0" destOrd="0" presId="urn:microsoft.com/office/officeart/2005/8/layout/hierarchy4"/>
    <dgm:cxn modelId="{10135AFA-EDD3-40C9-89BC-47D835FC3204}" srcId="{5D69E1BC-1303-4F94-A5E5-BCECF9DFDA1A}" destId="{29D0C3A4-CC00-4F78-A2B1-E3CEDFF94D3D}" srcOrd="1" destOrd="0" parTransId="{C26A1417-BC90-479F-A3F7-9EAB78F94204}" sibTransId="{BA780821-DECD-458E-9F1F-0C5603ABAF83}"/>
    <dgm:cxn modelId="{5E7F7E01-845F-4967-8F94-6194E11C917A}" srcId="{87320BE5-921B-49C5-9C36-425A66B28180}" destId="{5D69E1BC-1303-4F94-A5E5-BCECF9DFDA1A}" srcOrd="0" destOrd="0" parTransId="{10AEC946-6F8E-4F7B-A240-750A99735CCE}" sibTransId="{6F9D6B09-D184-421F-BF4E-DA8C5907CBD3}"/>
    <dgm:cxn modelId="{ED23100A-87D2-4210-9A33-F26E6BE1B5B3}" type="presOf" srcId="{3F7114FC-29BB-4F01-8FB2-BA12C191CBBD}" destId="{983F7B05-D10A-4180-BD3F-0F42EC665C40}" srcOrd="0" destOrd="0" presId="urn:microsoft.com/office/officeart/2005/8/layout/hierarchy4"/>
    <dgm:cxn modelId="{F21B0338-91C5-4ABA-A558-FFFBE58C9F24}" srcId="{B934E09E-2EAA-415A-8C05-C599980004F1}" destId="{87320BE5-921B-49C5-9C36-425A66B28180}" srcOrd="0" destOrd="0" parTransId="{57BAD31C-C602-46C0-A018-96F43D1341C7}" sibTransId="{36DBA82C-B078-4375-B2F3-AAC2E788015F}"/>
    <dgm:cxn modelId="{8FC55CE3-B264-45F7-B23F-3EAD2D2060F0}" type="presOf" srcId="{CB4627F3-0067-401C-951B-4A0CFA8270A5}" destId="{E915E052-81CF-4B43-A3DF-42CB2F590BD4}" srcOrd="0" destOrd="0" presId="urn:microsoft.com/office/officeart/2005/8/layout/hierarchy4"/>
    <dgm:cxn modelId="{C9C5FFF9-76FF-4C4E-A64C-3475F0E3D178}" type="presOf" srcId="{B934E09E-2EAA-415A-8C05-C599980004F1}" destId="{25A7BA00-3C81-4A3E-A7A1-08B8207F96AC}" srcOrd="0" destOrd="0" presId="urn:microsoft.com/office/officeart/2005/8/layout/hierarchy4"/>
    <dgm:cxn modelId="{7CA2715B-9302-4FE5-9582-E304C662371A}" type="presOf" srcId="{1DE51A38-49B4-4741-89E3-8A3C22ABB305}" destId="{BFF23C87-ACF1-41BC-8FF6-E9BC909D4F99}" srcOrd="0" destOrd="0" presId="urn:microsoft.com/office/officeart/2005/8/layout/hierarchy4"/>
    <dgm:cxn modelId="{1C422B53-DEA4-4699-978F-2FE868847509}" srcId="{5D69E1BC-1303-4F94-A5E5-BCECF9DFDA1A}" destId="{9A4223FA-CE1C-4512-8CDD-2E30F926994A}" srcOrd="0" destOrd="0" parTransId="{9ECC12F1-6E94-4908-B77F-7B689BEBC515}" sibTransId="{1402606A-D62A-42A3-969B-5F7A29CFFF5A}"/>
    <dgm:cxn modelId="{BD30F4AA-41E6-4206-BF43-1835B70C1438}" srcId="{CB4627F3-0067-401C-951B-4A0CFA8270A5}" destId="{3F7114FC-29BB-4F01-8FB2-BA12C191CBBD}" srcOrd="0" destOrd="0" parTransId="{99390C9C-4905-4693-BF27-B12EAAB1C1BE}" sibTransId="{32F48AF4-93E4-4BFB-A0CE-9B3901072D84}"/>
    <dgm:cxn modelId="{B3139F27-E6A5-4F70-8224-A6C1735E6A9D}" type="presOf" srcId="{9A4223FA-CE1C-4512-8CDD-2E30F926994A}" destId="{BA9B1074-D983-483C-A431-4C11768580FD}" srcOrd="0" destOrd="0" presId="urn:microsoft.com/office/officeart/2005/8/layout/hierarchy4"/>
    <dgm:cxn modelId="{15E22951-281A-48CD-B76B-F04F8E1AE6A6}" type="presParOf" srcId="{E915E052-81CF-4B43-A3DF-42CB2F590BD4}" destId="{BAD1AA9D-BFFB-421A-BC94-5F173B00C9CE}" srcOrd="0" destOrd="0" presId="urn:microsoft.com/office/officeart/2005/8/layout/hierarchy4"/>
    <dgm:cxn modelId="{369776FA-464D-4317-A20E-09D569CEE9FD}" type="presParOf" srcId="{BAD1AA9D-BFFB-421A-BC94-5F173B00C9CE}" destId="{983F7B05-D10A-4180-BD3F-0F42EC665C40}" srcOrd="0" destOrd="0" presId="urn:microsoft.com/office/officeart/2005/8/layout/hierarchy4"/>
    <dgm:cxn modelId="{37CAF2EE-253B-482E-990A-294ACBC0FDD0}" type="presParOf" srcId="{BAD1AA9D-BFFB-421A-BC94-5F173B00C9CE}" destId="{21AA2F3C-45C5-4DDD-BDF5-CA75D4D41417}" srcOrd="1" destOrd="0" presId="urn:microsoft.com/office/officeart/2005/8/layout/hierarchy4"/>
    <dgm:cxn modelId="{7C6C2964-4508-4E74-8AB6-47C811032905}" type="presParOf" srcId="{BAD1AA9D-BFFB-421A-BC94-5F173B00C9CE}" destId="{F07540CA-F518-4291-85D5-3FF93F45D590}" srcOrd="2" destOrd="0" presId="urn:microsoft.com/office/officeart/2005/8/layout/hierarchy4"/>
    <dgm:cxn modelId="{BE5BAF14-511D-40D5-A7E9-402CDCD1EE21}" type="presParOf" srcId="{F07540CA-F518-4291-85D5-3FF93F45D590}" destId="{9A21461C-6BBF-4169-A1D3-78456F504488}" srcOrd="0" destOrd="0" presId="urn:microsoft.com/office/officeart/2005/8/layout/hierarchy4"/>
    <dgm:cxn modelId="{458D6558-AF33-4D95-89D1-7B2C8E298BD3}" type="presParOf" srcId="{9A21461C-6BBF-4169-A1D3-78456F504488}" destId="{25A7BA00-3C81-4A3E-A7A1-08B8207F96AC}" srcOrd="0" destOrd="0" presId="urn:microsoft.com/office/officeart/2005/8/layout/hierarchy4"/>
    <dgm:cxn modelId="{6E0A565C-E6D8-4570-8CDF-163529473033}" type="presParOf" srcId="{9A21461C-6BBF-4169-A1D3-78456F504488}" destId="{AB552656-898E-436D-A22C-86EC15B9D520}" srcOrd="1" destOrd="0" presId="urn:microsoft.com/office/officeart/2005/8/layout/hierarchy4"/>
    <dgm:cxn modelId="{8F1267E9-815F-49F4-90A3-694B69702E4C}" type="presParOf" srcId="{9A21461C-6BBF-4169-A1D3-78456F504488}" destId="{4E0CB5AD-062B-4D18-87D5-4383B46E2680}" srcOrd="2" destOrd="0" presId="urn:microsoft.com/office/officeart/2005/8/layout/hierarchy4"/>
    <dgm:cxn modelId="{00AB35E4-15BC-4AB3-AF2E-FA5A066449A3}" type="presParOf" srcId="{4E0CB5AD-062B-4D18-87D5-4383B46E2680}" destId="{D636FA45-BDA7-462D-83D9-501C822B53BD}" srcOrd="0" destOrd="0" presId="urn:microsoft.com/office/officeart/2005/8/layout/hierarchy4"/>
    <dgm:cxn modelId="{77509ECB-2AF9-4546-8415-C89CB05F2AEB}" type="presParOf" srcId="{D636FA45-BDA7-462D-83D9-501C822B53BD}" destId="{C277531F-0701-4186-B2D5-FED138A04509}" srcOrd="0" destOrd="0" presId="urn:microsoft.com/office/officeart/2005/8/layout/hierarchy4"/>
    <dgm:cxn modelId="{DC1A6B77-6B30-41A0-9110-4ADB65399950}" type="presParOf" srcId="{D636FA45-BDA7-462D-83D9-501C822B53BD}" destId="{B518CE5C-3516-4B05-8FF2-6A5281785528}" srcOrd="1" destOrd="0" presId="urn:microsoft.com/office/officeart/2005/8/layout/hierarchy4"/>
    <dgm:cxn modelId="{A4E3291D-322A-4EAF-8DC6-430E5EB007A9}" type="presParOf" srcId="{D636FA45-BDA7-462D-83D9-501C822B53BD}" destId="{CD8263D7-8C69-44E8-914B-AF78CB42EEC1}" srcOrd="2" destOrd="0" presId="urn:microsoft.com/office/officeart/2005/8/layout/hierarchy4"/>
    <dgm:cxn modelId="{883306F0-508A-45AB-B8F2-C7388C9F533A}" type="presParOf" srcId="{CD8263D7-8C69-44E8-914B-AF78CB42EEC1}" destId="{3AEBFAD4-CF22-4B4F-B90F-3AD40AF15C37}" srcOrd="0" destOrd="0" presId="urn:microsoft.com/office/officeart/2005/8/layout/hierarchy4"/>
    <dgm:cxn modelId="{73EDD1EC-49AD-4A3B-A84E-06DDCFA18C9C}" type="presParOf" srcId="{3AEBFAD4-CF22-4B4F-B90F-3AD40AF15C37}" destId="{1330BB7A-CFBF-49E2-88CD-1C8F1D3C7EDB}" srcOrd="0" destOrd="0" presId="urn:microsoft.com/office/officeart/2005/8/layout/hierarchy4"/>
    <dgm:cxn modelId="{1FC8A429-7C1E-469C-BD56-0D4CFD3842F2}" type="presParOf" srcId="{3AEBFAD4-CF22-4B4F-B90F-3AD40AF15C37}" destId="{4ADB6864-AD4E-41E3-9CC5-913A3B7FF60B}" srcOrd="1" destOrd="0" presId="urn:microsoft.com/office/officeart/2005/8/layout/hierarchy4"/>
    <dgm:cxn modelId="{994FD615-5284-47CB-8CDD-D0CF5937D1FC}" type="presParOf" srcId="{3AEBFAD4-CF22-4B4F-B90F-3AD40AF15C37}" destId="{68D47F32-88C6-4428-8330-DCD0D04C34BC}" srcOrd="2" destOrd="0" presId="urn:microsoft.com/office/officeart/2005/8/layout/hierarchy4"/>
    <dgm:cxn modelId="{4E85A45D-4F86-45C3-9246-4EA2C8C56363}" type="presParOf" srcId="{68D47F32-88C6-4428-8330-DCD0D04C34BC}" destId="{D5A59F17-5DCE-4D5B-AD92-409F60727B93}" srcOrd="0" destOrd="0" presId="urn:microsoft.com/office/officeart/2005/8/layout/hierarchy4"/>
    <dgm:cxn modelId="{C4D3CED4-D1C4-46F7-AF21-F7C87FBA0D7B}" type="presParOf" srcId="{D5A59F17-5DCE-4D5B-AD92-409F60727B93}" destId="{BA9B1074-D983-483C-A431-4C11768580FD}" srcOrd="0" destOrd="0" presId="urn:microsoft.com/office/officeart/2005/8/layout/hierarchy4"/>
    <dgm:cxn modelId="{7A2D25AA-2CB5-427A-BB81-81016AFE9EFC}" type="presParOf" srcId="{D5A59F17-5DCE-4D5B-AD92-409F60727B93}" destId="{C8CD34C9-EDED-46A4-AD8A-C20C364F9915}" srcOrd="1" destOrd="0" presId="urn:microsoft.com/office/officeart/2005/8/layout/hierarchy4"/>
    <dgm:cxn modelId="{F44C08B7-2A06-4BD6-BC70-4A48543E413A}" type="presParOf" srcId="{68D47F32-88C6-4428-8330-DCD0D04C34BC}" destId="{FF40264F-3043-4D6A-B876-193EABB2A674}" srcOrd="1" destOrd="0" presId="urn:microsoft.com/office/officeart/2005/8/layout/hierarchy4"/>
    <dgm:cxn modelId="{6BDE5437-BE36-4226-9F3F-A99189E224D7}" type="presParOf" srcId="{68D47F32-88C6-4428-8330-DCD0D04C34BC}" destId="{5FBE05B7-842C-4356-9F0A-12F8460E742B}" srcOrd="2" destOrd="0" presId="urn:microsoft.com/office/officeart/2005/8/layout/hierarchy4"/>
    <dgm:cxn modelId="{CECFFF6F-85F0-48F3-B7E8-56E175D21ABA}" type="presParOf" srcId="{5FBE05B7-842C-4356-9F0A-12F8460E742B}" destId="{D8678DC5-9D3D-4969-94BD-57E2BBC184AB}" srcOrd="0" destOrd="0" presId="urn:microsoft.com/office/officeart/2005/8/layout/hierarchy4"/>
    <dgm:cxn modelId="{CD2A5EB6-A450-467C-8D0D-B8FD64C2613E}" type="presParOf" srcId="{5FBE05B7-842C-4356-9F0A-12F8460E742B}" destId="{F1C6BFA6-C805-4620-B88B-F5B9609EC8DF}" srcOrd="1" destOrd="0" presId="urn:microsoft.com/office/officeart/2005/8/layout/hierarchy4"/>
    <dgm:cxn modelId="{C24656A7-727B-44B2-98D0-5FFA1CF2AA1B}" type="presParOf" srcId="{68D47F32-88C6-4428-8330-DCD0D04C34BC}" destId="{04F7C91A-3499-420A-93B6-E72D22C41433}" srcOrd="3" destOrd="0" presId="urn:microsoft.com/office/officeart/2005/8/layout/hierarchy4"/>
    <dgm:cxn modelId="{59266668-2A1A-41B4-AC31-CD26C1A025B7}" type="presParOf" srcId="{68D47F32-88C6-4428-8330-DCD0D04C34BC}" destId="{C555498C-9094-403F-A4B0-3C12C04B0A4F}" srcOrd="4" destOrd="0" presId="urn:microsoft.com/office/officeart/2005/8/layout/hierarchy4"/>
    <dgm:cxn modelId="{0CACCDE4-453E-40E5-8E63-0CEC577806F2}" type="presParOf" srcId="{C555498C-9094-403F-A4B0-3C12C04B0A4F}" destId="{BFF23C87-ACF1-41BC-8FF6-E9BC909D4F99}" srcOrd="0" destOrd="0" presId="urn:microsoft.com/office/officeart/2005/8/layout/hierarchy4"/>
    <dgm:cxn modelId="{8DC86188-62D4-4717-B247-5C26D8BAE795}" type="presParOf" srcId="{C555498C-9094-403F-A4B0-3C12C04B0A4F}" destId="{784DFFAB-5210-4911-847C-C0C9407618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7B723-D81C-4BE0-8B0F-26FEF55114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E14170-9C4E-4722-83C0-E4DD21032714}">
      <dgm:prSet phldrT="[Текст]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март</a:t>
          </a:r>
          <a:endParaRPr lang="ru-RU" dirty="0">
            <a:ln>
              <a:solidFill>
                <a:schemeClr val="accent5">
                  <a:lumMod val="50000"/>
                </a:schemeClr>
              </a:solidFill>
            </a:ln>
          </a:endParaRPr>
        </a:p>
      </dgm:t>
    </dgm:pt>
    <dgm:pt modelId="{BB27066F-2C57-456C-AA71-478F207A0F03}" type="parTrans" cxnId="{A573DD72-F9E2-4004-BF60-B8CC41492B31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FD07E530-18C3-4BFE-BB58-AE6B91A2D969}" type="sibTrans" cxnId="{A573DD72-F9E2-4004-BF60-B8CC41492B31}">
      <dgm:prSet/>
      <dgm:spPr/>
      <dgm:t>
        <a:bodyPr/>
        <a:lstStyle/>
        <a:p>
          <a:endParaRPr lang="ru-RU"/>
        </a:p>
      </dgm:t>
    </dgm:pt>
    <dgm:pt modelId="{FF5C76E9-57C9-483C-876A-B580A523D3DF}">
      <dgm:prSet phldrT="[Текст]" phldr="1"/>
      <dgm:spPr/>
      <dgm:t>
        <a:bodyPr/>
        <a:lstStyle/>
        <a:p>
          <a:endParaRPr lang="ru-RU" dirty="0"/>
        </a:p>
      </dgm:t>
    </dgm:pt>
    <dgm:pt modelId="{B4506FDD-DD7A-4C46-A8F9-DB89B932AED0}" type="parTrans" cxnId="{CFDBC92E-C180-4393-AF7E-32C515FFAA89}">
      <dgm:prSet/>
      <dgm:spPr/>
      <dgm:t>
        <a:bodyPr/>
        <a:lstStyle/>
        <a:p>
          <a:endParaRPr lang="ru-RU"/>
        </a:p>
      </dgm:t>
    </dgm:pt>
    <dgm:pt modelId="{E2B2AA44-462E-4016-889A-1206818280E7}" type="sibTrans" cxnId="{CFDBC92E-C180-4393-AF7E-32C515FFAA89}">
      <dgm:prSet/>
      <dgm:spPr/>
      <dgm:t>
        <a:bodyPr/>
        <a:lstStyle/>
        <a:p>
          <a:endParaRPr lang="ru-RU"/>
        </a:p>
      </dgm:t>
    </dgm:pt>
    <dgm:pt modelId="{09DE9C31-38D3-4F62-B12F-7DF5AC998C50}">
      <dgm:prSet phldrT="[Текст]" phldr="1"/>
      <dgm:spPr/>
      <dgm:t>
        <a:bodyPr/>
        <a:lstStyle/>
        <a:p>
          <a:endParaRPr lang="ru-RU" dirty="0"/>
        </a:p>
      </dgm:t>
    </dgm:pt>
    <dgm:pt modelId="{B56D45E0-79C3-410C-8A0C-16E40FFF9A06}" type="parTrans" cxnId="{22DF2537-33BE-4840-A68D-933427099468}">
      <dgm:prSet/>
      <dgm:spPr/>
      <dgm:t>
        <a:bodyPr/>
        <a:lstStyle/>
        <a:p>
          <a:endParaRPr lang="ru-RU"/>
        </a:p>
      </dgm:t>
    </dgm:pt>
    <dgm:pt modelId="{98FD1126-C477-4734-80F6-79E3EE37F0F7}" type="sibTrans" cxnId="{22DF2537-33BE-4840-A68D-933427099468}">
      <dgm:prSet/>
      <dgm:spPr/>
      <dgm:t>
        <a:bodyPr/>
        <a:lstStyle/>
        <a:p>
          <a:endParaRPr lang="ru-RU"/>
        </a:p>
      </dgm:t>
    </dgm:pt>
    <dgm:pt modelId="{37C13DB6-2167-49E5-B49B-76EB12D2F48B}">
      <dgm:prSet phldrT="[Текст]" phldr="1"/>
      <dgm:spPr/>
      <dgm:t>
        <a:bodyPr/>
        <a:lstStyle/>
        <a:p>
          <a:endParaRPr lang="ru-RU" dirty="0"/>
        </a:p>
      </dgm:t>
    </dgm:pt>
    <dgm:pt modelId="{CDE1E371-E4B1-465D-97DC-B1C39D3E1B5D}" type="parTrans" cxnId="{4A79A24F-02E5-4B9B-8030-DBE4F1E160F6}">
      <dgm:prSet/>
      <dgm:spPr/>
      <dgm:t>
        <a:bodyPr/>
        <a:lstStyle/>
        <a:p>
          <a:endParaRPr lang="ru-RU"/>
        </a:p>
      </dgm:t>
    </dgm:pt>
    <dgm:pt modelId="{2440371A-7A0C-4F7E-8445-CBAA70DF07E9}" type="sibTrans" cxnId="{4A79A24F-02E5-4B9B-8030-DBE4F1E160F6}">
      <dgm:prSet/>
      <dgm:spPr/>
      <dgm:t>
        <a:bodyPr/>
        <a:lstStyle/>
        <a:p>
          <a:endParaRPr lang="ru-RU"/>
        </a:p>
      </dgm:t>
    </dgm:pt>
    <dgm:pt modelId="{FC980868-BE7A-4611-9252-56D4F4A36069}">
      <dgm:prSet/>
      <dgm:spPr/>
      <dgm:t>
        <a:bodyPr/>
        <a:lstStyle/>
        <a:p>
          <a:endParaRPr lang="ru-RU" dirty="0"/>
        </a:p>
      </dgm:t>
    </dgm:pt>
    <dgm:pt modelId="{E772C8E2-6265-4FDE-96EA-B9A0A5D2BB56}" type="parTrans" cxnId="{CB0780D8-1161-4B62-B91F-35776D525DB6}">
      <dgm:prSet/>
      <dgm:spPr/>
      <dgm:t>
        <a:bodyPr/>
        <a:lstStyle/>
        <a:p>
          <a:endParaRPr lang="ru-RU"/>
        </a:p>
      </dgm:t>
    </dgm:pt>
    <dgm:pt modelId="{E7110FCF-4C63-422D-AE55-EB1605EE68EF}" type="sibTrans" cxnId="{CB0780D8-1161-4B62-B91F-35776D525DB6}">
      <dgm:prSet/>
      <dgm:spPr/>
      <dgm:t>
        <a:bodyPr/>
        <a:lstStyle/>
        <a:p>
          <a:endParaRPr lang="ru-RU"/>
        </a:p>
      </dgm:t>
    </dgm:pt>
    <dgm:pt modelId="{62B97CA9-4051-46B1-B777-AFDCD0D6244E}">
      <dgm:prSet/>
      <dgm:spPr/>
      <dgm:t>
        <a:bodyPr/>
        <a:lstStyle/>
        <a:p>
          <a:endParaRPr lang="ru-RU" dirty="0"/>
        </a:p>
      </dgm:t>
    </dgm:pt>
    <dgm:pt modelId="{8596922B-2986-4BAA-9749-1EAF4E5CAD85}" type="parTrans" cxnId="{2BA59BA3-E944-47A1-B61D-90A17C68FD73}">
      <dgm:prSet/>
      <dgm:spPr/>
      <dgm:t>
        <a:bodyPr/>
        <a:lstStyle/>
        <a:p>
          <a:endParaRPr lang="ru-RU"/>
        </a:p>
      </dgm:t>
    </dgm:pt>
    <dgm:pt modelId="{CCA84C89-81F8-4D03-9D94-E031694F3779}" type="sibTrans" cxnId="{2BA59BA3-E944-47A1-B61D-90A17C68FD73}">
      <dgm:prSet/>
      <dgm:spPr/>
      <dgm:t>
        <a:bodyPr/>
        <a:lstStyle/>
        <a:p>
          <a:endParaRPr lang="ru-RU"/>
        </a:p>
      </dgm:t>
    </dgm:pt>
    <dgm:pt modelId="{17061C90-7CEA-4CF0-963C-F2FDFF0B1B2C}">
      <dgm:prSet/>
      <dgm:spPr/>
      <dgm:t>
        <a:bodyPr/>
        <a:lstStyle/>
        <a:p>
          <a:endParaRPr lang="ru-RU" dirty="0"/>
        </a:p>
      </dgm:t>
    </dgm:pt>
    <dgm:pt modelId="{D9160E9B-4500-450D-8621-B481525772CF}" type="parTrans" cxnId="{7A85B45F-7DCF-4D45-977A-B46A4AC51334}">
      <dgm:prSet/>
      <dgm:spPr/>
      <dgm:t>
        <a:bodyPr/>
        <a:lstStyle/>
        <a:p>
          <a:endParaRPr lang="ru-RU"/>
        </a:p>
      </dgm:t>
    </dgm:pt>
    <dgm:pt modelId="{88BB29CF-8B0F-4B2A-B76E-30B3AFC43445}" type="sibTrans" cxnId="{7A85B45F-7DCF-4D45-977A-B46A4AC51334}">
      <dgm:prSet/>
      <dgm:spPr/>
      <dgm:t>
        <a:bodyPr/>
        <a:lstStyle/>
        <a:p>
          <a:endParaRPr lang="ru-RU"/>
        </a:p>
      </dgm:t>
    </dgm:pt>
    <dgm:pt modelId="{55BD437D-D524-4C76-8FF8-89055C409A46}">
      <dgm:prSet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rgbClr val="C00000"/>
                </a:solidFill>
              </a:ln>
            </a:rPr>
            <a:t>Волейбол</a:t>
          </a:r>
          <a:endParaRPr lang="ru-RU" dirty="0">
            <a:ln>
              <a:solidFill>
                <a:srgbClr val="C00000"/>
              </a:solidFill>
            </a:ln>
          </a:endParaRPr>
        </a:p>
      </dgm:t>
    </dgm:pt>
    <dgm:pt modelId="{93AAC5C2-BC4A-4131-A74D-DFC26ADE3A67}" type="parTrans" cxnId="{5DBA4B2B-FC01-4CCC-97CD-7B767A6EF61B}">
      <dgm:prSet/>
      <dgm:spPr/>
      <dgm:t>
        <a:bodyPr/>
        <a:lstStyle/>
        <a:p>
          <a:endParaRPr lang="ru-RU"/>
        </a:p>
      </dgm:t>
    </dgm:pt>
    <dgm:pt modelId="{250BB35F-DC22-445B-9C2C-96C1DEE6B521}" type="sibTrans" cxnId="{5DBA4B2B-FC01-4CCC-97CD-7B767A6EF61B}">
      <dgm:prSet/>
      <dgm:spPr/>
      <dgm:t>
        <a:bodyPr/>
        <a:lstStyle/>
        <a:p>
          <a:endParaRPr lang="ru-RU"/>
        </a:p>
      </dgm:t>
    </dgm:pt>
    <dgm:pt modelId="{63601F68-BCC2-43A9-A8FB-EAD50F4D11E7}">
      <dgm:prSet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апрель (до 15)</a:t>
          </a:r>
          <a:endParaRPr lang="ru-RU" dirty="0">
            <a:ln>
              <a:solidFill>
                <a:schemeClr val="accent5">
                  <a:lumMod val="50000"/>
                </a:schemeClr>
              </a:solidFill>
            </a:ln>
          </a:endParaRPr>
        </a:p>
      </dgm:t>
    </dgm:pt>
    <dgm:pt modelId="{C200FA6F-6DD2-4F4F-9A96-D7427BA9F5DC}" type="parTrans" cxnId="{A8534054-35A0-4536-9E6A-3534F0E67D4B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3D6E374E-3D49-4340-B20E-1F2E075C78E9}" type="sibTrans" cxnId="{A8534054-35A0-4536-9E6A-3534F0E67D4B}">
      <dgm:prSet/>
      <dgm:spPr/>
      <dgm:t>
        <a:bodyPr/>
        <a:lstStyle/>
        <a:p>
          <a:endParaRPr lang="ru-RU"/>
        </a:p>
      </dgm:t>
    </dgm:pt>
    <dgm:pt modelId="{F75FD81B-24F9-44C9-A26E-F4A91B0415FB}" type="pres">
      <dgm:prSet presAssocID="{9EB7B723-D81C-4BE0-8B0F-26FEF55114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A28C6-8B8C-40E9-811C-0AB66484C2FA}" type="pres">
      <dgm:prSet presAssocID="{55BD437D-D524-4C76-8FF8-89055C409A46}" presName="centerShape" presStyleLbl="node0" presStyleIdx="0" presStyleCnt="1" custScaleX="224653" custScaleY="118699" custLinFactNeighborX="1012" custLinFactNeighborY="15625"/>
      <dgm:spPr>
        <a:prstGeom prst="star10">
          <a:avLst/>
        </a:prstGeom>
      </dgm:spPr>
      <dgm:t>
        <a:bodyPr/>
        <a:lstStyle/>
        <a:p>
          <a:endParaRPr lang="ru-RU"/>
        </a:p>
      </dgm:t>
    </dgm:pt>
    <dgm:pt modelId="{04DAD8E4-48B2-450A-BC7A-7657EA44AA6B}" type="pres">
      <dgm:prSet presAssocID="{BB27066F-2C57-456C-AA71-478F207A0F03}" presName="parTrans" presStyleLbl="bgSibTrans2D1" presStyleIdx="0" presStyleCnt="2" custScaleX="66751" custLinFactY="2530" custLinFactNeighborX="-1816" custLinFactNeighborY="100000"/>
      <dgm:spPr/>
      <dgm:t>
        <a:bodyPr/>
        <a:lstStyle/>
        <a:p>
          <a:endParaRPr lang="ru-RU"/>
        </a:p>
      </dgm:t>
    </dgm:pt>
    <dgm:pt modelId="{87A401A3-1A2F-46D0-9ADD-05B87059C92E}" type="pres">
      <dgm:prSet presAssocID="{AFE14170-9C4E-4722-83C0-E4DD21032714}" presName="node" presStyleLbl="node1" presStyleIdx="0" presStyleCnt="2" custScaleX="110000" custScaleY="110000" custRadScaleRad="118655" custRadScaleInc="12601">
        <dgm:presLayoutVars>
          <dgm:bulletEnabled val="1"/>
        </dgm:presLayoutVars>
      </dgm:prSet>
      <dgm:spPr>
        <a:prstGeom prst="decagon">
          <a:avLst/>
        </a:prstGeom>
      </dgm:spPr>
      <dgm:t>
        <a:bodyPr/>
        <a:lstStyle/>
        <a:p>
          <a:endParaRPr lang="ru-RU"/>
        </a:p>
      </dgm:t>
    </dgm:pt>
    <dgm:pt modelId="{942E2CA9-1B8C-40A2-A1D3-693F41C7524B}" type="pres">
      <dgm:prSet presAssocID="{C200FA6F-6DD2-4F4F-9A96-D7427BA9F5DC}" presName="parTrans" presStyleLbl="bgSibTrans2D1" presStyleIdx="1" presStyleCnt="2" custScaleX="67663" custLinFactY="3115" custLinFactNeighborX="5014" custLinFactNeighborY="100000"/>
      <dgm:spPr/>
      <dgm:t>
        <a:bodyPr/>
        <a:lstStyle/>
        <a:p>
          <a:endParaRPr lang="ru-RU"/>
        </a:p>
      </dgm:t>
    </dgm:pt>
    <dgm:pt modelId="{22F88244-119F-4C08-9F91-A5EB1B8F8D13}" type="pres">
      <dgm:prSet presAssocID="{63601F68-BCC2-43A9-A8FB-EAD50F4D11E7}" presName="node" presStyleLbl="node1" presStyleIdx="1" presStyleCnt="2" custScaleX="110000" custScaleY="110000" custRadScaleRad="117985" custRadScaleInc="-12981">
        <dgm:presLayoutVars>
          <dgm:bulletEnabled val="1"/>
        </dgm:presLayoutVars>
      </dgm:prSet>
      <dgm:spPr>
        <a:prstGeom prst="decagon">
          <a:avLst/>
        </a:prstGeom>
      </dgm:spPr>
      <dgm:t>
        <a:bodyPr/>
        <a:lstStyle/>
        <a:p>
          <a:endParaRPr lang="ru-RU"/>
        </a:p>
      </dgm:t>
    </dgm:pt>
  </dgm:ptLst>
  <dgm:cxnLst>
    <dgm:cxn modelId="{5DBA4B2B-FC01-4CCC-97CD-7B767A6EF61B}" srcId="{9EB7B723-D81C-4BE0-8B0F-26FEF551142C}" destId="{55BD437D-D524-4C76-8FF8-89055C409A46}" srcOrd="0" destOrd="0" parTransId="{93AAC5C2-BC4A-4131-A74D-DFC26ADE3A67}" sibTransId="{250BB35F-DC22-445B-9C2C-96C1DEE6B521}"/>
    <dgm:cxn modelId="{7A85B45F-7DCF-4D45-977A-B46A4AC51334}" srcId="{9EB7B723-D81C-4BE0-8B0F-26FEF551142C}" destId="{17061C90-7CEA-4CF0-963C-F2FDFF0B1B2C}" srcOrd="6" destOrd="0" parTransId="{D9160E9B-4500-450D-8621-B481525772CF}" sibTransId="{88BB29CF-8B0F-4B2A-B76E-30B3AFC43445}"/>
    <dgm:cxn modelId="{4A79A24F-02E5-4B9B-8030-DBE4F1E160F6}" srcId="{9EB7B723-D81C-4BE0-8B0F-26FEF551142C}" destId="{37C13DB6-2167-49E5-B49B-76EB12D2F48B}" srcOrd="3" destOrd="0" parTransId="{CDE1E371-E4B1-465D-97DC-B1C39D3E1B5D}" sibTransId="{2440371A-7A0C-4F7E-8445-CBAA70DF07E9}"/>
    <dgm:cxn modelId="{22DF2537-33BE-4840-A68D-933427099468}" srcId="{9EB7B723-D81C-4BE0-8B0F-26FEF551142C}" destId="{09DE9C31-38D3-4F62-B12F-7DF5AC998C50}" srcOrd="2" destOrd="0" parTransId="{B56D45E0-79C3-410C-8A0C-16E40FFF9A06}" sibTransId="{98FD1126-C477-4734-80F6-79E3EE37F0F7}"/>
    <dgm:cxn modelId="{0896B446-CD5A-400C-87DC-A1F48A0C7AF7}" type="presOf" srcId="{63601F68-BCC2-43A9-A8FB-EAD50F4D11E7}" destId="{22F88244-119F-4C08-9F91-A5EB1B8F8D13}" srcOrd="0" destOrd="0" presId="urn:microsoft.com/office/officeart/2005/8/layout/radial4"/>
    <dgm:cxn modelId="{A8534054-35A0-4536-9E6A-3534F0E67D4B}" srcId="{55BD437D-D524-4C76-8FF8-89055C409A46}" destId="{63601F68-BCC2-43A9-A8FB-EAD50F4D11E7}" srcOrd="1" destOrd="0" parTransId="{C200FA6F-6DD2-4F4F-9A96-D7427BA9F5DC}" sibTransId="{3D6E374E-3D49-4340-B20E-1F2E075C78E9}"/>
    <dgm:cxn modelId="{18975E16-F920-4DD6-991F-695AB03351C6}" type="presOf" srcId="{9EB7B723-D81C-4BE0-8B0F-26FEF551142C}" destId="{F75FD81B-24F9-44C9-A26E-F4A91B0415FB}" srcOrd="0" destOrd="0" presId="urn:microsoft.com/office/officeart/2005/8/layout/radial4"/>
    <dgm:cxn modelId="{FCCB7A4C-AA2E-4979-A3A7-B208A5D49485}" type="presOf" srcId="{C200FA6F-6DD2-4F4F-9A96-D7427BA9F5DC}" destId="{942E2CA9-1B8C-40A2-A1D3-693F41C7524B}" srcOrd="0" destOrd="0" presId="urn:microsoft.com/office/officeart/2005/8/layout/radial4"/>
    <dgm:cxn modelId="{C9CB5B2A-D0F2-4949-99F6-AA1F39C6185E}" type="presOf" srcId="{55BD437D-D524-4C76-8FF8-89055C409A46}" destId="{A5AA28C6-8B8C-40E9-811C-0AB66484C2FA}" srcOrd="0" destOrd="0" presId="urn:microsoft.com/office/officeart/2005/8/layout/radial4"/>
    <dgm:cxn modelId="{CB0780D8-1161-4B62-B91F-35776D525DB6}" srcId="{9EB7B723-D81C-4BE0-8B0F-26FEF551142C}" destId="{FC980868-BE7A-4611-9252-56D4F4A36069}" srcOrd="4" destOrd="0" parTransId="{E772C8E2-6265-4FDE-96EA-B9A0A5D2BB56}" sibTransId="{E7110FCF-4C63-422D-AE55-EB1605EE68EF}"/>
    <dgm:cxn modelId="{CFDBC92E-C180-4393-AF7E-32C515FFAA89}" srcId="{9EB7B723-D81C-4BE0-8B0F-26FEF551142C}" destId="{FF5C76E9-57C9-483C-876A-B580A523D3DF}" srcOrd="1" destOrd="0" parTransId="{B4506FDD-DD7A-4C46-A8F9-DB89B932AED0}" sibTransId="{E2B2AA44-462E-4016-889A-1206818280E7}"/>
    <dgm:cxn modelId="{99BAE12B-6652-47D9-B288-6B38CA8A4C75}" type="presOf" srcId="{AFE14170-9C4E-4722-83C0-E4DD21032714}" destId="{87A401A3-1A2F-46D0-9ADD-05B87059C92E}" srcOrd="0" destOrd="0" presId="urn:microsoft.com/office/officeart/2005/8/layout/radial4"/>
    <dgm:cxn modelId="{A573DD72-F9E2-4004-BF60-B8CC41492B31}" srcId="{55BD437D-D524-4C76-8FF8-89055C409A46}" destId="{AFE14170-9C4E-4722-83C0-E4DD21032714}" srcOrd="0" destOrd="0" parTransId="{BB27066F-2C57-456C-AA71-478F207A0F03}" sibTransId="{FD07E530-18C3-4BFE-BB58-AE6B91A2D969}"/>
    <dgm:cxn modelId="{2BA59BA3-E944-47A1-B61D-90A17C68FD73}" srcId="{9EB7B723-D81C-4BE0-8B0F-26FEF551142C}" destId="{62B97CA9-4051-46B1-B777-AFDCD0D6244E}" srcOrd="5" destOrd="0" parTransId="{8596922B-2986-4BAA-9749-1EAF4E5CAD85}" sibTransId="{CCA84C89-81F8-4D03-9D94-E031694F3779}"/>
    <dgm:cxn modelId="{0078F588-A6C4-4F1E-B3BF-1AE9E1F0F6D9}" type="presOf" srcId="{BB27066F-2C57-456C-AA71-478F207A0F03}" destId="{04DAD8E4-48B2-450A-BC7A-7657EA44AA6B}" srcOrd="0" destOrd="0" presId="urn:microsoft.com/office/officeart/2005/8/layout/radial4"/>
    <dgm:cxn modelId="{663D03F2-6B1C-4999-8471-0C710A9BE7E4}" type="presParOf" srcId="{F75FD81B-24F9-44C9-A26E-F4A91B0415FB}" destId="{A5AA28C6-8B8C-40E9-811C-0AB66484C2FA}" srcOrd="0" destOrd="0" presId="urn:microsoft.com/office/officeart/2005/8/layout/radial4"/>
    <dgm:cxn modelId="{2E8E3A8A-0599-4F44-8BD3-4AB7509C0455}" type="presParOf" srcId="{F75FD81B-24F9-44C9-A26E-F4A91B0415FB}" destId="{04DAD8E4-48B2-450A-BC7A-7657EA44AA6B}" srcOrd="1" destOrd="0" presId="urn:microsoft.com/office/officeart/2005/8/layout/radial4"/>
    <dgm:cxn modelId="{369A99B1-4B4D-4793-A23D-88F19366391C}" type="presParOf" srcId="{F75FD81B-24F9-44C9-A26E-F4A91B0415FB}" destId="{87A401A3-1A2F-46D0-9ADD-05B87059C92E}" srcOrd="2" destOrd="0" presId="urn:microsoft.com/office/officeart/2005/8/layout/radial4"/>
    <dgm:cxn modelId="{26CC8FE5-844F-46F2-97A9-0C0889B23CCE}" type="presParOf" srcId="{F75FD81B-24F9-44C9-A26E-F4A91B0415FB}" destId="{942E2CA9-1B8C-40A2-A1D3-693F41C7524B}" srcOrd="3" destOrd="0" presId="urn:microsoft.com/office/officeart/2005/8/layout/radial4"/>
    <dgm:cxn modelId="{38D4B3BE-D366-49DE-A594-F007C0EF8B8D}" type="presParOf" srcId="{F75FD81B-24F9-44C9-A26E-F4A91B0415FB}" destId="{22F88244-119F-4C08-9F91-A5EB1B8F8D1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B07C2A-C606-4D19-AF21-8BCFA1AC673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066CE-F09D-473B-B9FD-8F35CD65CECC}">
      <dgm:prSet phldrT="[Текст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rgbClr val="C00000"/>
              </a:solidFill>
            </a:rPr>
            <a:t>Материальные ценности</a:t>
          </a:r>
          <a:endParaRPr lang="ru-RU" sz="1400" dirty="0">
            <a:solidFill>
              <a:srgbClr val="C00000"/>
            </a:solidFill>
          </a:endParaRPr>
        </a:p>
      </dgm:t>
    </dgm:pt>
    <dgm:pt modelId="{A84ED82F-AE3F-4F1E-83F7-D00845F6ADC1}" type="parTrans" cxnId="{DF079A51-C2EA-4D7F-B5DB-32488088A997}">
      <dgm:prSet/>
      <dgm:spPr/>
      <dgm:t>
        <a:bodyPr/>
        <a:lstStyle/>
        <a:p>
          <a:endParaRPr lang="ru-RU"/>
        </a:p>
      </dgm:t>
    </dgm:pt>
    <dgm:pt modelId="{989A4A9C-E177-4E42-B0B6-5E01E7F4BF88}" type="sibTrans" cxnId="{DF079A51-C2EA-4D7F-B5DB-32488088A997}">
      <dgm:prSet/>
      <dgm:spPr/>
      <dgm:t>
        <a:bodyPr/>
        <a:lstStyle/>
        <a:p>
          <a:endParaRPr lang="ru-RU"/>
        </a:p>
      </dgm:t>
    </dgm:pt>
    <dgm:pt modelId="{A962E6BE-8F0C-4ACA-A85C-ED5FA7897494}">
      <dgm:prSet phldrT="[Текст]" custT="1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accent6">
                  <a:lumMod val="75000"/>
                </a:schemeClr>
              </a:solidFill>
            </a:rPr>
            <a:t>Спортивные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</a:rPr>
            <a:t>сооружения</a:t>
          </a:r>
          <a:endParaRPr lang="ru-RU" sz="1400" dirty="0">
            <a:solidFill>
              <a:schemeClr val="accent6">
                <a:lumMod val="75000"/>
              </a:schemeClr>
            </a:solidFill>
          </a:endParaRPr>
        </a:p>
      </dgm:t>
    </dgm:pt>
    <dgm:pt modelId="{3D707472-57C8-4F07-9EDC-28EAAE1FB9A9}" type="parTrans" cxnId="{EB33079A-6E0D-417E-8CF5-8B7536727EC5}">
      <dgm:prSet/>
      <dgm:spPr/>
      <dgm:t>
        <a:bodyPr/>
        <a:lstStyle/>
        <a:p>
          <a:endParaRPr lang="ru-RU"/>
        </a:p>
      </dgm:t>
    </dgm:pt>
    <dgm:pt modelId="{926196D4-4671-491E-986A-41314AAD97E8}" type="sibTrans" cxnId="{EB33079A-6E0D-417E-8CF5-8B7536727EC5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8053AEED-95EC-462C-A4E6-6722B0BACECF}">
      <dgm:prSet phldrT="[Текст]" custT="1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accent6">
                  <a:lumMod val="75000"/>
                </a:schemeClr>
              </a:solidFill>
            </a:rPr>
            <a:t>Инвентарь и оборудование</a:t>
          </a:r>
          <a:endParaRPr lang="ru-RU" sz="1400" dirty="0">
            <a:solidFill>
              <a:schemeClr val="accent6">
                <a:lumMod val="75000"/>
              </a:schemeClr>
            </a:solidFill>
          </a:endParaRPr>
        </a:p>
      </dgm:t>
    </dgm:pt>
    <dgm:pt modelId="{34543BCD-DC28-4B2D-846A-A7FF67D5CC1E}" type="parTrans" cxnId="{4623667D-4DC6-45CB-9289-DAFF09685426}">
      <dgm:prSet/>
      <dgm:spPr/>
      <dgm:t>
        <a:bodyPr/>
        <a:lstStyle/>
        <a:p>
          <a:endParaRPr lang="ru-RU"/>
        </a:p>
      </dgm:t>
    </dgm:pt>
    <dgm:pt modelId="{56E623CD-9E7B-4510-B0C4-B566AB6AEBAE}" type="sibTrans" cxnId="{4623667D-4DC6-45CB-9289-DAFF09685426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9723291C-4135-4B07-9440-2FF760C3F7FF}">
      <dgm:prSet phldrT="[Текст]" custT="1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sz="1800" dirty="0" smtClean="0">
              <a:solidFill>
                <a:schemeClr val="accent6">
                  <a:lumMod val="75000"/>
                </a:schemeClr>
              </a:solidFill>
            </a:rPr>
            <a:t>Финансирование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</a:rPr>
            <a:t> </a:t>
          </a:r>
          <a:endParaRPr lang="ru-RU" sz="1400" dirty="0">
            <a:solidFill>
              <a:schemeClr val="accent6">
                <a:lumMod val="75000"/>
              </a:schemeClr>
            </a:solidFill>
          </a:endParaRPr>
        </a:p>
      </dgm:t>
    </dgm:pt>
    <dgm:pt modelId="{77540237-E5D2-429C-9E30-F7426110A60B}" type="parTrans" cxnId="{0433C982-7537-4413-8355-18D504E0D877}">
      <dgm:prSet/>
      <dgm:spPr/>
      <dgm:t>
        <a:bodyPr/>
        <a:lstStyle/>
        <a:p>
          <a:endParaRPr lang="ru-RU"/>
        </a:p>
      </dgm:t>
    </dgm:pt>
    <dgm:pt modelId="{F38ED10F-D6B7-4CEC-8805-D8742F0E7760}" type="sibTrans" cxnId="{0433C982-7537-4413-8355-18D504E0D877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0A2E019D-1BC2-445C-B2B0-5708DB662304}">
      <dgm:prSet phldrT="[Текст]" custT="1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accent6">
                  <a:lumMod val="75000"/>
                </a:schemeClr>
              </a:solidFill>
            </a:rPr>
            <a:t>Спортивные достижения</a:t>
          </a:r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05D68B3C-126B-4991-B64A-F77EB6CD9086}" type="parTrans" cxnId="{08B3114C-D143-41D0-8011-F47600D0C354}">
      <dgm:prSet/>
      <dgm:spPr/>
      <dgm:t>
        <a:bodyPr/>
        <a:lstStyle/>
        <a:p>
          <a:endParaRPr lang="ru-RU"/>
        </a:p>
      </dgm:t>
    </dgm:pt>
    <dgm:pt modelId="{BF548813-74B8-4AC7-8ACF-DEF61B5EB8F3}" type="sibTrans" cxnId="{08B3114C-D143-41D0-8011-F47600D0C354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17B877E0-F542-46A3-9611-001674F5B187}" type="pres">
      <dgm:prSet presAssocID="{58B07C2A-C606-4D19-AF21-8BCFA1AC67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57FC8-9F3A-46E6-BC67-2706799560B5}" type="pres">
      <dgm:prSet presAssocID="{F46066CE-F09D-473B-B9FD-8F35CD65CECC}" presName="centerShape" presStyleLbl="node0" presStyleIdx="0" presStyleCnt="1" custScaleX="156916" custScaleY="81596"/>
      <dgm:spPr/>
      <dgm:t>
        <a:bodyPr/>
        <a:lstStyle/>
        <a:p>
          <a:endParaRPr lang="ru-RU"/>
        </a:p>
      </dgm:t>
    </dgm:pt>
    <dgm:pt modelId="{503E76A8-FBEC-46D0-AA09-420B5ED59CE1}" type="pres">
      <dgm:prSet presAssocID="{A962E6BE-8F0C-4ACA-A85C-ED5FA7897494}" presName="node" presStyleLbl="node1" presStyleIdx="0" presStyleCnt="4" custScaleX="285960" custRadScaleRad="93504" custRadScaleInc="5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D23F6-0802-482C-A83F-E6DF6E954055}" type="pres">
      <dgm:prSet presAssocID="{A962E6BE-8F0C-4ACA-A85C-ED5FA7897494}" presName="dummy" presStyleCnt="0"/>
      <dgm:spPr/>
    </dgm:pt>
    <dgm:pt modelId="{6B4C1D76-21F6-4A00-A3B4-135AAC4C8527}" type="pres">
      <dgm:prSet presAssocID="{926196D4-4671-491E-986A-41314AAD97E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23415D7-A592-4205-AE7C-03E7B2024F6B}" type="pres">
      <dgm:prSet presAssocID="{8053AEED-95EC-462C-A4E6-6722B0BACECF}" presName="node" presStyleLbl="node1" presStyleIdx="1" presStyleCnt="4" custScaleX="213884" custScaleY="118439" custRadScaleRad="159848" custRadScaleInc="7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9DF20-FAAD-4B9C-B60E-349D20BCF280}" type="pres">
      <dgm:prSet presAssocID="{8053AEED-95EC-462C-A4E6-6722B0BACECF}" presName="dummy" presStyleCnt="0"/>
      <dgm:spPr/>
    </dgm:pt>
    <dgm:pt modelId="{6F7577A4-920D-4354-9148-9E37DAD77A71}" type="pres">
      <dgm:prSet presAssocID="{56E623CD-9E7B-4510-B0C4-B566AB6AEBA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FD68ED6-5463-4F26-8DB8-B0700E7D4217}" type="pres">
      <dgm:prSet presAssocID="{9723291C-4135-4B07-9440-2FF760C3F7FF}" presName="node" presStyleLbl="node1" presStyleIdx="2" presStyleCnt="4" custScaleX="242441" custScaleY="133131" custRadScaleRad="106566" custRadScaleInc="-4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3A41D-5450-44BE-9DAE-AF79A4C31D8B}" type="pres">
      <dgm:prSet presAssocID="{9723291C-4135-4B07-9440-2FF760C3F7FF}" presName="dummy" presStyleCnt="0"/>
      <dgm:spPr/>
    </dgm:pt>
    <dgm:pt modelId="{FE245421-D3FB-42D0-AA77-B141D20583D4}" type="pres">
      <dgm:prSet presAssocID="{F38ED10F-D6B7-4CEC-8805-D8742F0E776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468889F-F718-4534-BC1F-1818BB3687A5}" type="pres">
      <dgm:prSet presAssocID="{0A2E019D-1BC2-445C-B2B0-5708DB662304}" presName="node" presStyleLbl="node1" presStyleIdx="3" presStyleCnt="4" custScaleX="198580" custScaleY="136373" custRadScaleRad="160160" custRadScaleInc="-7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50DEF-6800-4364-A49D-3B578080F200}" type="pres">
      <dgm:prSet presAssocID="{0A2E019D-1BC2-445C-B2B0-5708DB662304}" presName="dummy" presStyleCnt="0"/>
      <dgm:spPr/>
    </dgm:pt>
    <dgm:pt modelId="{04BB0CBA-443F-4169-9CD0-FA64D164E180}" type="pres">
      <dgm:prSet presAssocID="{BF548813-74B8-4AC7-8ACF-DEF61B5EB8F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960CB0D7-F1C2-47BD-9051-174688792431}" type="presOf" srcId="{BF548813-74B8-4AC7-8ACF-DEF61B5EB8F3}" destId="{04BB0CBA-443F-4169-9CD0-FA64D164E180}" srcOrd="0" destOrd="0" presId="urn:microsoft.com/office/officeart/2005/8/layout/radial6"/>
    <dgm:cxn modelId="{08B3114C-D143-41D0-8011-F47600D0C354}" srcId="{F46066CE-F09D-473B-B9FD-8F35CD65CECC}" destId="{0A2E019D-1BC2-445C-B2B0-5708DB662304}" srcOrd="3" destOrd="0" parTransId="{05D68B3C-126B-4991-B64A-F77EB6CD9086}" sibTransId="{BF548813-74B8-4AC7-8ACF-DEF61B5EB8F3}"/>
    <dgm:cxn modelId="{EB33079A-6E0D-417E-8CF5-8B7536727EC5}" srcId="{F46066CE-F09D-473B-B9FD-8F35CD65CECC}" destId="{A962E6BE-8F0C-4ACA-A85C-ED5FA7897494}" srcOrd="0" destOrd="0" parTransId="{3D707472-57C8-4F07-9EDC-28EAAE1FB9A9}" sibTransId="{926196D4-4671-491E-986A-41314AAD97E8}"/>
    <dgm:cxn modelId="{FA7F5427-35B2-4F08-837F-11E4C8C9B71C}" type="presOf" srcId="{F38ED10F-D6B7-4CEC-8805-D8742F0E7760}" destId="{FE245421-D3FB-42D0-AA77-B141D20583D4}" srcOrd="0" destOrd="0" presId="urn:microsoft.com/office/officeart/2005/8/layout/radial6"/>
    <dgm:cxn modelId="{6CD71135-6986-4931-AFC5-13B00698E9DA}" type="presOf" srcId="{A962E6BE-8F0C-4ACA-A85C-ED5FA7897494}" destId="{503E76A8-FBEC-46D0-AA09-420B5ED59CE1}" srcOrd="0" destOrd="0" presId="urn:microsoft.com/office/officeart/2005/8/layout/radial6"/>
    <dgm:cxn modelId="{4623667D-4DC6-45CB-9289-DAFF09685426}" srcId="{F46066CE-F09D-473B-B9FD-8F35CD65CECC}" destId="{8053AEED-95EC-462C-A4E6-6722B0BACECF}" srcOrd="1" destOrd="0" parTransId="{34543BCD-DC28-4B2D-846A-A7FF67D5CC1E}" sibTransId="{56E623CD-9E7B-4510-B0C4-B566AB6AEBAE}"/>
    <dgm:cxn modelId="{845A5BA4-225C-495F-A5BA-470FDD161CFC}" type="presOf" srcId="{F46066CE-F09D-473B-B9FD-8F35CD65CECC}" destId="{A0157FC8-9F3A-46E6-BC67-2706799560B5}" srcOrd="0" destOrd="0" presId="urn:microsoft.com/office/officeart/2005/8/layout/radial6"/>
    <dgm:cxn modelId="{0433C982-7537-4413-8355-18D504E0D877}" srcId="{F46066CE-F09D-473B-B9FD-8F35CD65CECC}" destId="{9723291C-4135-4B07-9440-2FF760C3F7FF}" srcOrd="2" destOrd="0" parTransId="{77540237-E5D2-429C-9E30-F7426110A60B}" sibTransId="{F38ED10F-D6B7-4CEC-8805-D8742F0E7760}"/>
    <dgm:cxn modelId="{1F63CA1B-A472-4808-8CA4-907F82BA07F0}" type="presOf" srcId="{56E623CD-9E7B-4510-B0C4-B566AB6AEBAE}" destId="{6F7577A4-920D-4354-9148-9E37DAD77A71}" srcOrd="0" destOrd="0" presId="urn:microsoft.com/office/officeart/2005/8/layout/radial6"/>
    <dgm:cxn modelId="{6501A151-8F70-4FAC-92A4-BEEA5BB85375}" type="presOf" srcId="{8053AEED-95EC-462C-A4E6-6722B0BACECF}" destId="{823415D7-A592-4205-AE7C-03E7B2024F6B}" srcOrd="0" destOrd="0" presId="urn:microsoft.com/office/officeart/2005/8/layout/radial6"/>
    <dgm:cxn modelId="{7F6F3FAA-8FC5-4AB1-B2F4-4AD6379D1C9D}" type="presOf" srcId="{0A2E019D-1BC2-445C-B2B0-5708DB662304}" destId="{7468889F-F718-4534-BC1F-1818BB3687A5}" srcOrd="0" destOrd="0" presId="urn:microsoft.com/office/officeart/2005/8/layout/radial6"/>
    <dgm:cxn modelId="{463AF826-8AED-4AEE-B0B9-242C52642B67}" type="presOf" srcId="{9723291C-4135-4B07-9440-2FF760C3F7FF}" destId="{DFD68ED6-5463-4F26-8DB8-B0700E7D4217}" srcOrd="0" destOrd="0" presId="urn:microsoft.com/office/officeart/2005/8/layout/radial6"/>
    <dgm:cxn modelId="{EF4EB366-8BE3-4E4A-9DEC-AFFA8AE1A6AD}" type="presOf" srcId="{58B07C2A-C606-4D19-AF21-8BCFA1AC6731}" destId="{17B877E0-F542-46A3-9611-001674F5B187}" srcOrd="0" destOrd="0" presId="urn:microsoft.com/office/officeart/2005/8/layout/radial6"/>
    <dgm:cxn modelId="{DF079A51-C2EA-4D7F-B5DB-32488088A997}" srcId="{58B07C2A-C606-4D19-AF21-8BCFA1AC6731}" destId="{F46066CE-F09D-473B-B9FD-8F35CD65CECC}" srcOrd="0" destOrd="0" parTransId="{A84ED82F-AE3F-4F1E-83F7-D00845F6ADC1}" sibTransId="{989A4A9C-E177-4E42-B0B6-5E01E7F4BF88}"/>
    <dgm:cxn modelId="{68A4C404-A920-4497-9A24-13B55D72DADA}" type="presOf" srcId="{926196D4-4671-491E-986A-41314AAD97E8}" destId="{6B4C1D76-21F6-4A00-A3B4-135AAC4C8527}" srcOrd="0" destOrd="0" presId="urn:microsoft.com/office/officeart/2005/8/layout/radial6"/>
    <dgm:cxn modelId="{BAA9B968-2B0D-40CE-A5F2-31C2FCEC77D9}" type="presParOf" srcId="{17B877E0-F542-46A3-9611-001674F5B187}" destId="{A0157FC8-9F3A-46E6-BC67-2706799560B5}" srcOrd="0" destOrd="0" presId="urn:microsoft.com/office/officeart/2005/8/layout/radial6"/>
    <dgm:cxn modelId="{711D599C-CCD8-4BD1-8B29-6F80E0702A65}" type="presParOf" srcId="{17B877E0-F542-46A3-9611-001674F5B187}" destId="{503E76A8-FBEC-46D0-AA09-420B5ED59CE1}" srcOrd="1" destOrd="0" presId="urn:microsoft.com/office/officeart/2005/8/layout/radial6"/>
    <dgm:cxn modelId="{C6D62582-49DA-4B4E-B2FF-671F8E769BCB}" type="presParOf" srcId="{17B877E0-F542-46A3-9611-001674F5B187}" destId="{388D23F6-0802-482C-A83F-E6DF6E954055}" srcOrd="2" destOrd="0" presId="urn:microsoft.com/office/officeart/2005/8/layout/radial6"/>
    <dgm:cxn modelId="{B9978936-2C04-48D4-A551-DB68B8989B11}" type="presParOf" srcId="{17B877E0-F542-46A3-9611-001674F5B187}" destId="{6B4C1D76-21F6-4A00-A3B4-135AAC4C8527}" srcOrd="3" destOrd="0" presId="urn:microsoft.com/office/officeart/2005/8/layout/radial6"/>
    <dgm:cxn modelId="{D3700E91-0B05-4377-A8E3-0638EFB7A2FE}" type="presParOf" srcId="{17B877E0-F542-46A3-9611-001674F5B187}" destId="{823415D7-A592-4205-AE7C-03E7B2024F6B}" srcOrd="4" destOrd="0" presId="urn:microsoft.com/office/officeart/2005/8/layout/radial6"/>
    <dgm:cxn modelId="{19A4CE5D-0201-43D8-AABF-2FE99865F0A9}" type="presParOf" srcId="{17B877E0-F542-46A3-9611-001674F5B187}" destId="{6E19DF20-FAAD-4B9C-B60E-349D20BCF280}" srcOrd="5" destOrd="0" presId="urn:microsoft.com/office/officeart/2005/8/layout/radial6"/>
    <dgm:cxn modelId="{C90C81F1-AC1C-4879-AC93-9CF93B484273}" type="presParOf" srcId="{17B877E0-F542-46A3-9611-001674F5B187}" destId="{6F7577A4-920D-4354-9148-9E37DAD77A71}" srcOrd="6" destOrd="0" presId="urn:microsoft.com/office/officeart/2005/8/layout/radial6"/>
    <dgm:cxn modelId="{AF7B7BAE-8C6B-4C55-9ACB-00C9E05F2F1B}" type="presParOf" srcId="{17B877E0-F542-46A3-9611-001674F5B187}" destId="{DFD68ED6-5463-4F26-8DB8-B0700E7D4217}" srcOrd="7" destOrd="0" presId="urn:microsoft.com/office/officeart/2005/8/layout/radial6"/>
    <dgm:cxn modelId="{8EC2DFCE-CB91-4C51-8CBC-5285C4337E86}" type="presParOf" srcId="{17B877E0-F542-46A3-9611-001674F5B187}" destId="{F983A41D-5450-44BE-9DAE-AF79A4C31D8B}" srcOrd="8" destOrd="0" presId="urn:microsoft.com/office/officeart/2005/8/layout/radial6"/>
    <dgm:cxn modelId="{7BD942E4-F306-47A7-96F9-F64E2B5D040C}" type="presParOf" srcId="{17B877E0-F542-46A3-9611-001674F5B187}" destId="{FE245421-D3FB-42D0-AA77-B141D20583D4}" srcOrd="9" destOrd="0" presId="urn:microsoft.com/office/officeart/2005/8/layout/radial6"/>
    <dgm:cxn modelId="{AD5A4EA7-8B32-464C-A3D9-CB411CACD4E8}" type="presParOf" srcId="{17B877E0-F542-46A3-9611-001674F5B187}" destId="{7468889F-F718-4534-BC1F-1818BB3687A5}" srcOrd="10" destOrd="0" presId="urn:microsoft.com/office/officeart/2005/8/layout/radial6"/>
    <dgm:cxn modelId="{AFCE1E56-6326-46D7-9716-B5BDD004F3BC}" type="presParOf" srcId="{17B877E0-F542-46A3-9611-001674F5B187}" destId="{15450DEF-6800-4364-A49D-3B578080F200}" srcOrd="11" destOrd="0" presId="urn:microsoft.com/office/officeart/2005/8/layout/radial6"/>
    <dgm:cxn modelId="{2FADC3D5-C814-4A95-814A-09FFFFD36950}" type="presParOf" srcId="{17B877E0-F542-46A3-9611-001674F5B187}" destId="{04BB0CBA-443F-4169-9CD0-FA64D164E18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5EA8C-CC8A-4FEA-9386-8163614A631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7CA19C-647E-4A8C-B0DD-1063407BB3B1}">
      <dgm:prSet phldrT="[Текст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Духовные ценности</a:t>
          </a:r>
          <a:endParaRPr lang="ru-RU" dirty="0">
            <a:solidFill>
              <a:srgbClr val="C00000"/>
            </a:solidFill>
          </a:endParaRPr>
        </a:p>
      </dgm:t>
    </dgm:pt>
    <dgm:pt modelId="{DE2FB80A-85A9-458F-905D-E4DB3F5AFFFF}" type="parTrans" cxnId="{64D120E2-9E79-4F33-9BDA-A70F2F512F0C}">
      <dgm:prSet/>
      <dgm:spPr/>
      <dgm:t>
        <a:bodyPr/>
        <a:lstStyle/>
        <a:p>
          <a:endParaRPr lang="ru-RU"/>
        </a:p>
      </dgm:t>
    </dgm:pt>
    <dgm:pt modelId="{C99D07E7-81D8-4535-A05D-CB1D4B0D83C8}" type="sibTrans" cxnId="{64D120E2-9E79-4F33-9BDA-A70F2F512F0C}">
      <dgm:prSet/>
      <dgm:spPr/>
      <dgm:t>
        <a:bodyPr/>
        <a:lstStyle/>
        <a:p>
          <a:endParaRPr lang="ru-RU"/>
        </a:p>
      </dgm:t>
    </dgm:pt>
    <dgm:pt modelId="{EB5307AA-F378-4EEE-AD19-2FE02C98C47F}">
      <dgm:prSet phldrT="[Текст]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Социальные достижения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D4C574ED-F7FF-4FA1-B8A0-DBB59C10C359}" type="parTrans" cxnId="{F5835CFC-81C1-45D7-B326-C5CFEAF7B1EF}">
      <dgm:prSet/>
      <dgm:spPr/>
      <dgm:t>
        <a:bodyPr/>
        <a:lstStyle/>
        <a:p>
          <a:endParaRPr lang="ru-RU"/>
        </a:p>
      </dgm:t>
    </dgm:pt>
    <dgm:pt modelId="{041D3568-DA4C-4162-B3BD-36480769D53E}" type="sibTrans" cxnId="{F5835CFC-81C1-45D7-B326-C5CFEAF7B1EF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BB82BA65-9042-4866-B9EF-BE905A2008E5}">
      <dgm:prSet phldrT="[Текст]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Политические достижения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15D2F15D-BC31-4FF3-AD28-BD639D430362}" type="parTrans" cxnId="{D7C4BD2F-8776-4A40-9707-300DF53A006F}">
      <dgm:prSet/>
      <dgm:spPr/>
      <dgm:t>
        <a:bodyPr/>
        <a:lstStyle/>
        <a:p>
          <a:endParaRPr lang="ru-RU"/>
        </a:p>
      </dgm:t>
    </dgm:pt>
    <dgm:pt modelId="{00CDB7A6-AA32-4EA7-A641-0085010C8D51}" type="sibTrans" cxnId="{D7C4BD2F-8776-4A40-9707-300DF53A006F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00AAB735-0269-4F54-BB3E-248CC1C54FDE}">
      <dgm:prSet phldrT="[Текст]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Научные достижения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57F7F4AC-8BBA-4898-A24B-5ACEB6ACE205}" type="parTrans" cxnId="{AB4FFCAA-2CAE-4569-AADF-66FE45591702}">
      <dgm:prSet/>
      <dgm:spPr/>
      <dgm:t>
        <a:bodyPr/>
        <a:lstStyle/>
        <a:p>
          <a:endParaRPr lang="ru-RU"/>
        </a:p>
      </dgm:t>
    </dgm:pt>
    <dgm:pt modelId="{B04E9A62-AE7B-4D60-A649-853374D446F0}" type="sibTrans" cxnId="{AB4FFCAA-2CAE-4569-AADF-66FE45591702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BCB254D1-7E1A-402F-9FDD-FA51532EC94F}">
      <dgm:prSet phldrT="[Текст]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Практические достижения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3C109FB1-B2CC-48D1-B431-E9449958B705}" type="parTrans" cxnId="{C5A22FBD-3DD7-41E0-838D-9CB7A2E8BFE5}">
      <dgm:prSet/>
      <dgm:spPr/>
      <dgm:t>
        <a:bodyPr/>
        <a:lstStyle/>
        <a:p>
          <a:endParaRPr lang="ru-RU"/>
        </a:p>
      </dgm:t>
    </dgm:pt>
    <dgm:pt modelId="{89E9E0A4-24AF-443A-AC88-D115AB73A8A2}" type="sibTrans" cxnId="{C5A22FBD-3DD7-41E0-838D-9CB7A2E8BFE5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2A9D97D4-6D83-4E3B-9B8B-1D73E7BB06E2}" type="pres">
      <dgm:prSet presAssocID="{B0A5EA8C-CC8A-4FEA-9386-8163614A63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71FC16-AE7A-40CF-ADA3-7B80171EF524}" type="pres">
      <dgm:prSet presAssocID="{0C7CA19C-647E-4A8C-B0DD-1063407BB3B1}" presName="centerShape" presStyleLbl="node0" presStyleIdx="0" presStyleCnt="1" custScaleX="141567" custScaleY="77771"/>
      <dgm:spPr/>
      <dgm:t>
        <a:bodyPr/>
        <a:lstStyle/>
        <a:p>
          <a:endParaRPr lang="ru-RU"/>
        </a:p>
      </dgm:t>
    </dgm:pt>
    <dgm:pt modelId="{C59BD346-EEF8-474E-B1C5-658BBAB25F7C}" type="pres">
      <dgm:prSet presAssocID="{EB5307AA-F378-4EEE-AD19-2FE02C98C47F}" presName="node" presStyleLbl="node1" presStyleIdx="0" presStyleCnt="4" custScaleX="247669" custScaleY="11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73E19-54C4-4AF1-84AA-CE9B59BCBCD0}" type="pres">
      <dgm:prSet presAssocID="{EB5307AA-F378-4EEE-AD19-2FE02C98C47F}" presName="dummy" presStyleCnt="0"/>
      <dgm:spPr/>
    </dgm:pt>
    <dgm:pt modelId="{4C34728C-9A33-4BC5-99E2-F05906DE68EA}" type="pres">
      <dgm:prSet presAssocID="{041D3568-DA4C-4162-B3BD-36480769D53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DB19D7C-4AA2-4048-94DB-D5CA1377F2CF}" type="pres">
      <dgm:prSet presAssocID="{BB82BA65-9042-4866-B9EF-BE905A2008E5}" presName="node" presStyleLbl="node1" presStyleIdx="1" presStyleCnt="4" custScaleX="247669" custScaleY="111174" custRadScaleRad="140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4F2A1-9636-4D14-B8D4-17B59D1643E1}" type="pres">
      <dgm:prSet presAssocID="{BB82BA65-9042-4866-B9EF-BE905A2008E5}" presName="dummy" presStyleCnt="0"/>
      <dgm:spPr/>
    </dgm:pt>
    <dgm:pt modelId="{79D2B65C-AC93-49C5-A0E6-F9763AE0A1FA}" type="pres">
      <dgm:prSet presAssocID="{00CDB7A6-AA32-4EA7-A641-0085010C8D5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8C32D44-8015-4451-ABEA-45940373D315}" type="pres">
      <dgm:prSet presAssocID="{00AAB735-0269-4F54-BB3E-248CC1C54FDE}" presName="node" presStyleLbl="node1" presStyleIdx="2" presStyleCnt="4" custScaleX="247669" custScaleY="11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FF375-0CF9-4CCC-9286-D4668D8290BF}" type="pres">
      <dgm:prSet presAssocID="{00AAB735-0269-4F54-BB3E-248CC1C54FDE}" presName="dummy" presStyleCnt="0"/>
      <dgm:spPr/>
    </dgm:pt>
    <dgm:pt modelId="{EBC228C5-BB31-4B3B-8583-BB1D22BB73F5}" type="pres">
      <dgm:prSet presAssocID="{B04E9A62-AE7B-4D60-A649-853374D446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326CB6E-941E-4866-B45F-E277EF78D9DA}" type="pres">
      <dgm:prSet presAssocID="{BCB254D1-7E1A-402F-9FDD-FA51532EC94F}" presName="node" presStyleLbl="node1" presStyleIdx="3" presStyleCnt="4" custScaleX="247669" custScaleY="111174" custRadScaleRad="155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C5B7F-BCA1-4EC9-B978-BB5EAD169B78}" type="pres">
      <dgm:prSet presAssocID="{BCB254D1-7E1A-402F-9FDD-FA51532EC94F}" presName="dummy" presStyleCnt="0"/>
      <dgm:spPr/>
    </dgm:pt>
    <dgm:pt modelId="{5771F42C-840C-4F39-93CF-80E5178ADE3F}" type="pres">
      <dgm:prSet presAssocID="{89E9E0A4-24AF-443A-AC88-D115AB73A8A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73C45D2-6484-457B-A3BC-BF365F5BC547}" type="presOf" srcId="{EB5307AA-F378-4EEE-AD19-2FE02C98C47F}" destId="{C59BD346-EEF8-474E-B1C5-658BBAB25F7C}" srcOrd="0" destOrd="0" presId="urn:microsoft.com/office/officeart/2005/8/layout/radial6"/>
    <dgm:cxn modelId="{6C1205F5-2980-4D3C-A11B-E17CE8735E3C}" type="presOf" srcId="{B04E9A62-AE7B-4D60-A649-853374D446F0}" destId="{EBC228C5-BB31-4B3B-8583-BB1D22BB73F5}" srcOrd="0" destOrd="0" presId="urn:microsoft.com/office/officeart/2005/8/layout/radial6"/>
    <dgm:cxn modelId="{059F99BD-2879-410D-8991-7A77F5B0E1D8}" type="presOf" srcId="{BCB254D1-7E1A-402F-9FDD-FA51532EC94F}" destId="{E326CB6E-941E-4866-B45F-E277EF78D9DA}" srcOrd="0" destOrd="0" presId="urn:microsoft.com/office/officeart/2005/8/layout/radial6"/>
    <dgm:cxn modelId="{F5835CFC-81C1-45D7-B326-C5CFEAF7B1EF}" srcId="{0C7CA19C-647E-4A8C-B0DD-1063407BB3B1}" destId="{EB5307AA-F378-4EEE-AD19-2FE02C98C47F}" srcOrd="0" destOrd="0" parTransId="{D4C574ED-F7FF-4FA1-B8A0-DBB59C10C359}" sibTransId="{041D3568-DA4C-4162-B3BD-36480769D53E}"/>
    <dgm:cxn modelId="{0358E5BC-7A14-4D72-8EF9-DD617285B8AA}" type="presOf" srcId="{00CDB7A6-AA32-4EA7-A641-0085010C8D51}" destId="{79D2B65C-AC93-49C5-A0E6-F9763AE0A1FA}" srcOrd="0" destOrd="0" presId="urn:microsoft.com/office/officeart/2005/8/layout/radial6"/>
    <dgm:cxn modelId="{223FC556-FCB7-4075-BEDA-DC9394F680C1}" type="presOf" srcId="{041D3568-DA4C-4162-B3BD-36480769D53E}" destId="{4C34728C-9A33-4BC5-99E2-F05906DE68EA}" srcOrd="0" destOrd="0" presId="urn:microsoft.com/office/officeart/2005/8/layout/radial6"/>
    <dgm:cxn modelId="{D7C4BD2F-8776-4A40-9707-300DF53A006F}" srcId="{0C7CA19C-647E-4A8C-B0DD-1063407BB3B1}" destId="{BB82BA65-9042-4866-B9EF-BE905A2008E5}" srcOrd="1" destOrd="0" parTransId="{15D2F15D-BC31-4FF3-AD28-BD639D430362}" sibTransId="{00CDB7A6-AA32-4EA7-A641-0085010C8D51}"/>
    <dgm:cxn modelId="{AE2D9217-5724-47B3-B12B-F7595917FA31}" type="presOf" srcId="{B0A5EA8C-CC8A-4FEA-9386-8163614A631A}" destId="{2A9D97D4-6D83-4E3B-9B8B-1D73E7BB06E2}" srcOrd="0" destOrd="0" presId="urn:microsoft.com/office/officeart/2005/8/layout/radial6"/>
    <dgm:cxn modelId="{64D120E2-9E79-4F33-9BDA-A70F2F512F0C}" srcId="{B0A5EA8C-CC8A-4FEA-9386-8163614A631A}" destId="{0C7CA19C-647E-4A8C-B0DD-1063407BB3B1}" srcOrd="0" destOrd="0" parTransId="{DE2FB80A-85A9-458F-905D-E4DB3F5AFFFF}" sibTransId="{C99D07E7-81D8-4535-A05D-CB1D4B0D83C8}"/>
    <dgm:cxn modelId="{C5A22FBD-3DD7-41E0-838D-9CB7A2E8BFE5}" srcId="{0C7CA19C-647E-4A8C-B0DD-1063407BB3B1}" destId="{BCB254D1-7E1A-402F-9FDD-FA51532EC94F}" srcOrd="3" destOrd="0" parTransId="{3C109FB1-B2CC-48D1-B431-E9449958B705}" sibTransId="{89E9E0A4-24AF-443A-AC88-D115AB73A8A2}"/>
    <dgm:cxn modelId="{B9CA1D9C-DD6A-4FA9-BC35-4D459CE26AEA}" type="presOf" srcId="{00AAB735-0269-4F54-BB3E-248CC1C54FDE}" destId="{F8C32D44-8015-4451-ABEA-45940373D315}" srcOrd="0" destOrd="0" presId="urn:microsoft.com/office/officeart/2005/8/layout/radial6"/>
    <dgm:cxn modelId="{AB4FFCAA-2CAE-4569-AADF-66FE45591702}" srcId="{0C7CA19C-647E-4A8C-B0DD-1063407BB3B1}" destId="{00AAB735-0269-4F54-BB3E-248CC1C54FDE}" srcOrd="2" destOrd="0" parTransId="{57F7F4AC-8BBA-4898-A24B-5ACEB6ACE205}" sibTransId="{B04E9A62-AE7B-4D60-A649-853374D446F0}"/>
    <dgm:cxn modelId="{01F1BB91-E15A-403F-96CB-9909E0C41734}" type="presOf" srcId="{0C7CA19C-647E-4A8C-B0DD-1063407BB3B1}" destId="{3E71FC16-AE7A-40CF-ADA3-7B80171EF524}" srcOrd="0" destOrd="0" presId="urn:microsoft.com/office/officeart/2005/8/layout/radial6"/>
    <dgm:cxn modelId="{E04E8516-2080-4A67-877F-5A08ED38D06B}" type="presOf" srcId="{89E9E0A4-24AF-443A-AC88-D115AB73A8A2}" destId="{5771F42C-840C-4F39-93CF-80E5178ADE3F}" srcOrd="0" destOrd="0" presId="urn:microsoft.com/office/officeart/2005/8/layout/radial6"/>
    <dgm:cxn modelId="{6979F296-FDA4-4463-AC05-31AB02FBD767}" type="presOf" srcId="{BB82BA65-9042-4866-B9EF-BE905A2008E5}" destId="{CDB19D7C-4AA2-4048-94DB-D5CA1377F2CF}" srcOrd="0" destOrd="0" presId="urn:microsoft.com/office/officeart/2005/8/layout/radial6"/>
    <dgm:cxn modelId="{40C2534A-0FA6-4214-AD0F-6B8E433F9D92}" type="presParOf" srcId="{2A9D97D4-6D83-4E3B-9B8B-1D73E7BB06E2}" destId="{3E71FC16-AE7A-40CF-ADA3-7B80171EF524}" srcOrd="0" destOrd="0" presId="urn:microsoft.com/office/officeart/2005/8/layout/radial6"/>
    <dgm:cxn modelId="{8AE6D439-30C8-45BA-8974-FC4DA2CAAD07}" type="presParOf" srcId="{2A9D97D4-6D83-4E3B-9B8B-1D73E7BB06E2}" destId="{C59BD346-EEF8-474E-B1C5-658BBAB25F7C}" srcOrd="1" destOrd="0" presId="urn:microsoft.com/office/officeart/2005/8/layout/radial6"/>
    <dgm:cxn modelId="{4335ECF1-9CB3-4F74-BCBA-EB9AD91E4214}" type="presParOf" srcId="{2A9D97D4-6D83-4E3B-9B8B-1D73E7BB06E2}" destId="{93A73E19-54C4-4AF1-84AA-CE9B59BCBCD0}" srcOrd="2" destOrd="0" presId="urn:microsoft.com/office/officeart/2005/8/layout/radial6"/>
    <dgm:cxn modelId="{867F7108-18B3-423A-BF57-C4DB17E8243D}" type="presParOf" srcId="{2A9D97D4-6D83-4E3B-9B8B-1D73E7BB06E2}" destId="{4C34728C-9A33-4BC5-99E2-F05906DE68EA}" srcOrd="3" destOrd="0" presId="urn:microsoft.com/office/officeart/2005/8/layout/radial6"/>
    <dgm:cxn modelId="{E333B853-3CD1-4E76-A9A4-0C892B090DEF}" type="presParOf" srcId="{2A9D97D4-6D83-4E3B-9B8B-1D73E7BB06E2}" destId="{CDB19D7C-4AA2-4048-94DB-D5CA1377F2CF}" srcOrd="4" destOrd="0" presId="urn:microsoft.com/office/officeart/2005/8/layout/radial6"/>
    <dgm:cxn modelId="{ECA149D9-D8AC-4BAB-A6AC-F8CB6355128E}" type="presParOf" srcId="{2A9D97D4-6D83-4E3B-9B8B-1D73E7BB06E2}" destId="{6964F2A1-9636-4D14-B8D4-17B59D1643E1}" srcOrd="5" destOrd="0" presId="urn:microsoft.com/office/officeart/2005/8/layout/radial6"/>
    <dgm:cxn modelId="{85D1640A-5942-4BA8-82D4-1A3E30C37164}" type="presParOf" srcId="{2A9D97D4-6D83-4E3B-9B8B-1D73E7BB06E2}" destId="{79D2B65C-AC93-49C5-A0E6-F9763AE0A1FA}" srcOrd="6" destOrd="0" presId="urn:microsoft.com/office/officeart/2005/8/layout/radial6"/>
    <dgm:cxn modelId="{2AF57D31-0EB1-4586-8ED1-8975383D780D}" type="presParOf" srcId="{2A9D97D4-6D83-4E3B-9B8B-1D73E7BB06E2}" destId="{F8C32D44-8015-4451-ABEA-45940373D315}" srcOrd="7" destOrd="0" presId="urn:microsoft.com/office/officeart/2005/8/layout/radial6"/>
    <dgm:cxn modelId="{57DEFCDF-24E8-48FB-8165-419EBCB9350D}" type="presParOf" srcId="{2A9D97D4-6D83-4E3B-9B8B-1D73E7BB06E2}" destId="{737FF375-0CF9-4CCC-9286-D4668D8290BF}" srcOrd="8" destOrd="0" presId="urn:microsoft.com/office/officeart/2005/8/layout/radial6"/>
    <dgm:cxn modelId="{91EF697D-F850-4CAC-A674-C95D9F3BD060}" type="presParOf" srcId="{2A9D97D4-6D83-4E3B-9B8B-1D73E7BB06E2}" destId="{EBC228C5-BB31-4B3B-8583-BB1D22BB73F5}" srcOrd="9" destOrd="0" presId="urn:microsoft.com/office/officeart/2005/8/layout/radial6"/>
    <dgm:cxn modelId="{DCAFBBE9-217B-48CC-B48D-73268D0285DA}" type="presParOf" srcId="{2A9D97D4-6D83-4E3B-9B8B-1D73E7BB06E2}" destId="{E326CB6E-941E-4866-B45F-E277EF78D9DA}" srcOrd="10" destOrd="0" presId="urn:microsoft.com/office/officeart/2005/8/layout/radial6"/>
    <dgm:cxn modelId="{87B63E6F-8169-4010-8886-9E2C36AB502C}" type="presParOf" srcId="{2A9D97D4-6D83-4E3B-9B8B-1D73E7BB06E2}" destId="{64FC5B7F-BCA1-4EC9-B978-BB5EAD169B78}" srcOrd="11" destOrd="0" presId="urn:microsoft.com/office/officeart/2005/8/layout/radial6"/>
    <dgm:cxn modelId="{8F3E03DF-DCCF-42C5-B335-E0C41BFC2B77}" type="presParOf" srcId="{2A9D97D4-6D83-4E3B-9B8B-1D73E7BB06E2}" destId="{5771F42C-840C-4F39-93CF-80E5178ADE3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E95091-32E4-4A52-BC24-181C8DB1313A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DC9AE0A-1163-4156-B553-D535C14FA02B}">
      <dgm:prSet phldrT="[Текст]"/>
      <dgm:spPr>
        <a:solidFill>
          <a:srgbClr val="DED742"/>
        </a:solidFill>
        <a:ln>
          <a:noFill/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Человек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6D42652C-CC7A-46A4-915A-9D2218B53D13}" type="parTrans" cxnId="{DDCD5FAC-C66D-4757-B680-21CEDEEB1EF1}">
      <dgm:prSet/>
      <dgm:spPr/>
      <dgm:t>
        <a:bodyPr/>
        <a:lstStyle/>
        <a:p>
          <a:endParaRPr lang="ru-RU"/>
        </a:p>
      </dgm:t>
    </dgm:pt>
    <dgm:pt modelId="{DB0C99B0-A062-4516-9038-E0E3957D3B7A}" type="sibTrans" cxnId="{DDCD5FAC-C66D-4757-B680-21CEDEEB1EF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8795FA5-4A6C-42DD-8D13-40AB97F6DA92}">
      <dgm:prSet phldrT="[Текст]"/>
      <dgm:spPr>
        <a:solidFill>
          <a:srgbClr val="DED742"/>
        </a:solidFill>
        <a:ln>
          <a:noFill/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Физическое воспитание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EB7D3C1F-1A72-4270-B8B1-3C5FFD4326E4}" type="parTrans" cxnId="{75A5A1B4-4057-4877-A304-2A26FB54887F}">
      <dgm:prSet/>
      <dgm:spPr/>
      <dgm:t>
        <a:bodyPr/>
        <a:lstStyle/>
        <a:p>
          <a:endParaRPr lang="ru-RU"/>
        </a:p>
      </dgm:t>
    </dgm:pt>
    <dgm:pt modelId="{BA2ECA9F-96DB-42E4-8078-6BB7B70B7AA8}" type="sibTrans" cxnId="{75A5A1B4-4057-4877-A304-2A26FB54887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EF9F9C1-A1BD-48B5-B317-713F5D8475A9}">
      <dgm:prSet phldrT="[Текст]"/>
      <dgm:spPr>
        <a:solidFill>
          <a:srgbClr val="DED742"/>
        </a:solidFill>
        <a:ln>
          <a:noFill/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Личное достижения (улучшение здоровья, повышение уровня физического развития)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EC8CFAC1-B61A-4ED6-9117-0B393E727500}" type="parTrans" cxnId="{E72870DF-CFFB-4BC1-BB93-908A9B58F8D4}">
      <dgm:prSet/>
      <dgm:spPr/>
      <dgm:t>
        <a:bodyPr/>
        <a:lstStyle/>
        <a:p>
          <a:endParaRPr lang="ru-RU"/>
        </a:p>
      </dgm:t>
    </dgm:pt>
    <dgm:pt modelId="{BDEA2A2F-0F2E-4C08-B25E-C1CFE0756005}" type="sibTrans" cxnId="{E72870DF-CFFB-4BC1-BB93-908A9B58F8D4}">
      <dgm:prSet/>
      <dgm:spPr/>
      <dgm:t>
        <a:bodyPr/>
        <a:lstStyle/>
        <a:p>
          <a:endParaRPr lang="ru-RU"/>
        </a:p>
      </dgm:t>
    </dgm:pt>
    <dgm:pt modelId="{95CCE8AC-C246-463E-B955-5484CFE7C11B}" type="pres">
      <dgm:prSet presAssocID="{7BE95091-32E4-4A52-BC24-181C8DB1313A}" presName="Name0" presStyleCnt="0">
        <dgm:presLayoutVars>
          <dgm:dir/>
          <dgm:resizeHandles val="exact"/>
        </dgm:presLayoutVars>
      </dgm:prSet>
      <dgm:spPr/>
    </dgm:pt>
    <dgm:pt modelId="{2EEDD1CD-27AE-4997-BE74-B8BDE66C91CB}" type="pres">
      <dgm:prSet presAssocID="{7BE95091-32E4-4A52-BC24-181C8DB1313A}" presName="vNodes" presStyleCnt="0"/>
      <dgm:spPr/>
    </dgm:pt>
    <dgm:pt modelId="{B400EDEE-FA4E-4120-AA2C-72DF682EC0B3}" type="pres">
      <dgm:prSet presAssocID="{9DC9AE0A-1163-4156-B553-D535C14FA02B}" presName="node" presStyleLbl="node1" presStyleIdx="0" presStyleCnt="3" custScaleX="175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33E99-D93E-4467-80FC-FF2697AF1ABF}" type="pres">
      <dgm:prSet presAssocID="{DB0C99B0-A062-4516-9038-E0E3957D3B7A}" presName="spacerT" presStyleCnt="0"/>
      <dgm:spPr/>
    </dgm:pt>
    <dgm:pt modelId="{8E0129B3-D816-4D5A-9537-AA814500DF9D}" type="pres">
      <dgm:prSet presAssocID="{DB0C99B0-A062-4516-9038-E0E3957D3B7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1CB27E5-EE40-4BFB-91F2-0CA1BEBA7FB2}" type="pres">
      <dgm:prSet presAssocID="{DB0C99B0-A062-4516-9038-E0E3957D3B7A}" presName="spacerB" presStyleCnt="0"/>
      <dgm:spPr/>
    </dgm:pt>
    <dgm:pt modelId="{2D9320C1-7B51-48D5-951A-D66A23B03A45}" type="pres">
      <dgm:prSet presAssocID="{28795FA5-4A6C-42DD-8D13-40AB97F6DA92}" presName="node" presStyleLbl="node1" presStyleIdx="1" presStyleCnt="3" custScaleX="18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3829B-CF6D-4B89-AB58-3432ACA3F051}" type="pres">
      <dgm:prSet presAssocID="{7BE95091-32E4-4A52-BC24-181C8DB1313A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05A37AF1-8725-4647-80A1-C5A3E657971E}" type="pres">
      <dgm:prSet presAssocID="{7BE95091-32E4-4A52-BC24-181C8DB1313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B148A98-3B04-4CD1-977D-849FA5A95D98}" type="pres">
      <dgm:prSet presAssocID="{7BE95091-32E4-4A52-BC24-181C8DB1313A}" presName="lastNode" presStyleLbl="node1" presStyleIdx="2" presStyleCnt="3" custScaleX="131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3EE04-EEE2-4D96-AECE-5316848B69BA}" type="presOf" srcId="{28795FA5-4A6C-42DD-8D13-40AB97F6DA92}" destId="{2D9320C1-7B51-48D5-951A-D66A23B03A45}" srcOrd="0" destOrd="0" presId="urn:microsoft.com/office/officeart/2005/8/layout/equation2"/>
    <dgm:cxn modelId="{461F6980-0404-410C-9904-8477EA2576A3}" type="presOf" srcId="{BA2ECA9F-96DB-42E4-8078-6BB7B70B7AA8}" destId="{05A37AF1-8725-4647-80A1-C5A3E657971E}" srcOrd="1" destOrd="0" presId="urn:microsoft.com/office/officeart/2005/8/layout/equation2"/>
    <dgm:cxn modelId="{8E761CC9-7EB8-4586-9BBF-AB16759898AE}" type="presOf" srcId="{DB0C99B0-A062-4516-9038-E0E3957D3B7A}" destId="{8E0129B3-D816-4D5A-9537-AA814500DF9D}" srcOrd="0" destOrd="0" presId="urn:microsoft.com/office/officeart/2005/8/layout/equation2"/>
    <dgm:cxn modelId="{5A2101CE-6780-479A-B602-E542407D91CE}" type="presOf" srcId="{4EF9F9C1-A1BD-48B5-B317-713F5D8475A9}" destId="{1B148A98-3B04-4CD1-977D-849FA5A95D98}" srcOrd="0" destOrd="0" presId="urn:microsoft.com/office/officeart/2005/8/layout/equation2"/>
    <dgm:cxn modelId="{92C5F7B5-6DBD-4EFD-9DFA-7F3D3103D9FB}" type="presOf" srcId="{9DC9AE0A-1163-4156-B553-D535C14FA02B}" destId="{B400EDEE-FA4E-4120-AA2C-72DF682EC0B3}" srcOrd="0" destOrd="0" presId="urn:microsoft.com/office/officeart/2005/8/layout/equation2"/>
    <dgm:cxn modelId="{836ECBF4-38EC-4CF7-B2BC-83668B9B3544}" type="presOf" srcId="{7BE95091-32E4-4A52-BC24-181C8DB1313A}" destId="{95CCE8AC-C246-463E-B955-5484CFE7C11B}" srcOrd="0" destOrd="0" presId="urn:microsoft.com/office/officeart/2005/8/layout/equation2"/>
    <dgm:cxn modelId="{DDCD5FAC-C66D-4757-B680-21CEDEEB1EF1}" srcId="{7BE95091-32E4-4A52-BC24-181C8DB1313A}" destId="{9DC9AE0A-1163-4156-B553-D535C14FA02B}" srcOrd="0" destOrd="0" parTransId="{6D42652C-CC7A-46A4-915A-9D2218B53D13}" sibTransId="{DB0C99B0-A062-4516-9038-E0E3957D3B7A}"/>
    <dgm:cxn modelId="{75A5A1B4-4057-4877-A304-2A26FB54887F}" srcId="{7BE95091-32E4-4A52-BC24-181C8DB1313A}" destId="{28795FA5-4A6C-42DD-8D13-40AB97F6DA92}" srcOrd="1" destOrd="0" parTransId="{EB7D3C1F-1A72-4270-B8B1-3C5FFD4326E4}" sibTransId="{BA2ECA9F-96DB-42E4-8078-6BB7B70B7AA8}"/>
    <dgm:cxn modelId="{0831D3D1-7F63-4632-89BF-A1177BC6E063}" type="presOf" srcId="{BA2ECA9F-96DB-42E4-8078-6BB7B70B7AA8}" destId="{C703829B-CF6D-4B89-AB58-3432ACA3F051}" srcOrd="0" destOrd="0" presId="urn:microsoft.com/office/officeart/2005/8/layout/equation2"/>
    <dgm:cxn modelId="{E72870DF-CFFB-4BC1-BB93-908A9B58F8D4}" srcId="{7BE95091-32E4-4A52-BC24-181C8DB1313A}" destId="{4EF9F9C1-A1BD-48B5-B317-713F5D8475A9}" srcOrd="2" destOrd="0" parTransId="{EC8CFAC1-B61A-4ED6-9117-0B393E727500}" sibTransId="{BDEA2A2F-0F2E-4C08-B25E-C1CFE0756005}"/>
    <dgm:cxn modelId="{058A156C-7929-4A15-AFB4-1491C64547D4}" type="presParOf" srcId="{95CCE8AC-C246-463E-B955-5484CFE7C11B}" destId="{2EEDD1CD-27AE-4997-BE74-B8BDE66C91CB}" srcOrd="0" destOrd="0" presId="urn:microsoft.com/office/officeart/2005/8/layout/equation2"/>
    <dgm:cxn modelId="{1F42473E-DE1D-4EED-8D6D-7AE3BE7ED583}" type="presParOf" srcId="{2EEDD1CD-27AE-4997-BE74-B8BDE66C91CB}" destId="{B400EDEE-FA4E-4120-AA2C-72DF682EC0B3}" srcOrd="0" destOrd="0" presId="urn:microsoft.com/office/officeart/2005/8/layout/equation2"/>
    <dgm:cxn modelId="{19CFC6A3-2F1E-4D3F-B38B-200B85FAF12B}" type="presParOf" srcId="{2EEDD1CD-27AE-4997-BE74-B8BDE66C91CB}" destId="{8BF33E99-D93E-4467-80FC-FF2697AF1ABF}" srcOrd="1" destOrd="0" presId="urn:microsoft.com/office/officeart/2005/8/layout/equation2"/>
    <dgm:cxn modelId="{43AB505B-4D87-47E5-99E8-44BBBDA89186}" type="presParOf" srcId="{2EEDD1CD-27AE-4997-BE74-B8BDE66C91CB}" destId="{8E0129B3-D816-4D5A-9537-AA814500DF9D}" srcOrd="2" destOrd="0" presId="urn:microsoft.com/office/officeart/2005/8/layout/equation2"/>
    <dgm:cxn modelId="{B8CDE9DC-B95C-4D32-BC7F-33CDECC3D6B2}" type="presParOf" srcId="{2EEDD1CD-27AE-4997-BE74-B8BDE66C91CB}" destId="{81CB27E5-EE40-4BFB-91F2-0CA1BEBA7FB2}" srcOrd="3" destOrd="0" presId="urn:microsoft.com/office/officeart/2005/8/layout/equation2"/>
    <dgm:cxn modelId="{C290F41D-BDCD-41C0-976A-36DD38D4B0EF}" type="presParOf" srcId="{2EEDD1CD-27AE-4997-BE74-B8BDE66C91CB}" destId="{2D9320C1-7B51-48D5-951A-D66A23B03A45}" srcOrd="4" destOrd="0" presId="urn:microsoft.com/office/officeart/2005/8/layout/equation2"/>
    <dgm:cxn modelId="{066341AF-0A51-4E01-A56A-E94514E03D1B}" type="presParOf" srcId="{95CCE8AC-C246-463E-B955-5484CFE7C11B}" destId="{C703829B-CF6D-4B89-AB58-3432ACA3F051}" srcOrd="1" destOrd="0" presId="urn:microsoft.com/office/officeart/2005/8/layout/equation2"/>
    <dgm:cxn modelId="{0A0A71F8-E1DE-4E02-8424-02DF72BBF62D}" type="presParOf" srcId="{C703829B-CF6D-4B89-AB58-3432ACA3F051}" destId="{05A37AF1-8725-4647-80A1-C5A3E657971E}" srcOrd="0" destOrd="0" presId="urn:microsoft.com/office/officeart/2005/8/layout/equation2"/>
    <dgm:cxn modelId="{E630AE6D-B9F7-406C-A868-964669D471E8}" type="presParOf" srcId="{95CCE8AC-C246-463E-B955-5484CFE7C11B}" destId="{1B148A98-3B04-4CD1-977D-849FA5A95D9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D5EBB9-8EC1-4EFD-B580-2CAE5868881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DE55E0-14F2-448E-9AE5-101683F6DD03}">
      <dgm:prSet phldrT="[Текст]" custT="1"/>
      <dgm:spPr>
        <a:solidFill>
          <a:srgbClr val="93C74D"/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Быстрота</a:t>
          </a:r>
          <a:endParaRPr lang="ru-RU" sz="2800" dirty="0">
            <a:solidFill>
              <a:schemeClr val="tx1"/>
            </a:solidFill>
          </a:endParaRPr>
        </a:p>
      </dgm:t>
    </dgm:pt>
    <dgm:pt modelId="{45AB9628-E2DD-4ABF-9BE6-B16F5534B890}" type="parTrans" cxnId="{4D13AAD2-BB21-453B-9B65-6E30156E78CF}">
      <dgm:prSet/>
      <dgm:spPr/>
      <dgm:t>
        <a:bodyPr/>
        <a:lstStyle/>
        <a:p>
          <a:endParaRPr lang="ru-RU"/>
        </a:p>
      </dgm:t>
    </dgm:pt>
    <dgm:pt modelId="{2E49475E-981F-414F-9CF8-E620DFE1B2C4}" type="sibTrans" cxnId="{4D13AAD2-BB21-453B-9B65-6E30156E78C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528D177-8368-4ADE-8189-4AB74BED2E33}">
      <dgm:prSet phldrT="[Текст]" custT="1"/>
      <dgm:spPr>
        <a:solidFill>
          <a:srgbClr val="FFC000"/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Ловкость</a:t>
          </a:r>
          <a:endParaRPr lang="ru-RU" sz="2800" dirty="0">
            <a:solidFill>
              <a:schemeClr val="tx1"/>
            </a:solidFill>
          </a:endParaRPr>
        </a:p>
      </dgm:t>
    </dgm:pt>
    <dgm:pt modelId="{C20B6BEC-8B01-4268-B4D1-86C6D1CD2225}" type="parTrans" cxnId="{1063B9E4-6621-4632-8730-8562001BA714}">
      <dgm:prSet/>
      <dgm:spPr/>
      <dgm:t>
        <a:bodyPr/>
        <a:lstStyle/>
        <a:p>
          <a:endParaRPr lang="ru-RU"/>
        </a:p>
      </dgm:t>
    </dgm:pt>
    <dgm:pt modelId="{50F7CDD5-BED6-4BBE-9562-8A43C3933B22}" type="sibTrans" cxnId="{1063B9E4-6621-4632-8730-8562001BA71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E468C1CA-BB77-4183-B15F-0980F1CAE631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Сила</a:t>
          </a:r>
          <a:endParaRPr lang="ru-RU" sz="2800" dirty="0">
            <a:solidFill>
              <a:schemeClr val="tx1"/>
            </a:solidFill>
          </a:endParaRPr>
        </a:p>
      </dgm:t>
    </dgm:pt>
    <dgm:pt modelId="{888033E2-CD22-40C3-B728-151A40F90D22}" type="parTrans" cxnId="{126B452B-0EC2-4596-8F4D-35916D6C60F2}">
      <dgm:prSet/>
      <dgm:spPr/>
      <dgm:t>
        <a:bodyPr/>
        <a:lstStyle/>
        <a:p>
          <a:endParaRPr lang="ru-RU"/>
        </a:p>
      </dgm:t>
    </dgm:pt>
    <dgm:pt modelId="{3423DC49-68CA-4B65-840E-16940700CF6D}" type="sibTrans" cxnId="{126B452B-0EC2-4596-8F4D-35916D6C60F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14450A7-03D3-4280-A195-ADC6805CC828}">
      <dgm:prSet phldrT="[Текст]" custT="1"/>
      <dgm:spPr>
        <a:solidFill>
          <a:srgbClr val="F86320"/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2800" dirty="0" err="1" smtClean="0">
              <a:solidFill>
                <a:schemeClr val="tx1"/>
              </a:solidFill>
            </a:rPr>
            <a:t>Выносли</a:t>
          </a:r>
          <a:endParaRPr lang="ru-RU" sz="28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r>
            <a:rPr lang="ru-RU" sz="2800" dirty="0" err="1" smtClean="0">
              <a:solidFill>
                <a:schemeClr val="tx1"/>
              </a:solidFill>
            </a:rPr>
            <a:t>вость</a:t>
          </a:r>
          <a:endParaRPr lang="ru-RU" sz="2800" dirty="0">
            <a:solidFill>
              <a:schemeClr val="tx1"/>
            </a:solidFill>
          </a:endParaRPr>
        </a:p>
      </dgm:t>
    </dgm:pt>
    <dgm:pt modelId="{F7A9A322-F4B3-414A-9774-5712013DA494}" type="parTrans" cxnId="{006F8FFE-52B4-4886-AE3E-D60B516B18B3}">
      <dgm:prSet/>
      <dgm:spPr/>
      <dgm:t>
        <a:bodyPr/>
        <a:lstStyle/>
        <a:p>
          <a:endParaRPr lang="ru-RU"/>
        </a:p>
      </dgm:t>
    </dgm:pt>
    <dgm:pt modelId="{560FF5B7-2D66-46DF-B487-A28CC9BF17AA}" type="sibTrans" cxnId="{006F8FFE-52B4-4886-AE3E-D60B516B18B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29EBA6C-CAF8-4C32-9AD8-08EC61F16F5C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Гибкость</a:t>
          </a:r>
          <a:endParaRPr lang="ru-RU" sz="2800" dirty="0">
            <a:solidFill>
              <a:schemeClr val="tx1"/>
            </a:solidFill>
          </a:endParaRPr>
        </a:p>
      </dgm:t>
    </dgm:pt>
    <dgm:pt modelId="{8B68AAE6-75A0-49D1-80D7-5DE246D39C1F}" type="parTrans" cxnId="{2B38DBE9-5028-40DE-BE93-64320B57B16B}">
      <dgm:prSet/>
      <dgm:spPr/>
      <dgm:t>
        <a:bodyPr/>
        <a:lstStyle/>
        <a:p>
          <a:endParaRPr lang="ru-RU"/>
        </a:p>
      </dgm:t>
    </dgm:pt>
    <dgm:pt modelId="{0F8C681C-885B-4DCE-B866-97E0EF6026A3}" type="sibTrans" cxnId="{2B38DBE9-5028-40DE-BE93-64320B57B16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E26D609-C055-413C-B6CA-540C4DDE8842}" type="pres">
      <dgm:prSet presAssocID="{23D5EBB9-8EC1-4EFD-B580-2CAE586888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82D3E-4E70-4B87-ABD2-12577B2948A5}" type="pres">
      <dgm:prSet presAssocID="{70DE55E0-14F2-448E-9AE5-101683F6DD03}" presName="node" presStyleLbl="node1" presStyleIdx="0" presStyleCnt="5" custScaleX="159683" custScaleY="98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7168A-0316-40E7-8AA8-1B487C3A1C26}" type="pres">
      <dgm:prSet presAssocID="{70DE55E0-14F2-448E-9AE5-101683F6DD03}" presName="spNode" presStyleCnt="0"/>
      <dgm:spPr/>
    </dgm:pt>
    <dgm:pt modelId="{6705DB55-73BF-4CAA-9890-8002AF2B4E3F}" type="pres">
      <dgm:prSet presAssocID="{2E49475E-981F-414F-9CF8-E620DFE1B2C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6DDEEC6-AA64-4EAD-A9B6-4A5154CF90AB}" type="pres">
      <dgm:prSet presAssocID="{9528D177-8368-4ADE-8189-4AB74BED2E33}" presName="node" presStyleLbl="node1" presStyleIdx="1" presStyleCnt="5" custScaleX="159683" custScaleY="98186" custRadScaleRad="115696" custRadScaleInc="10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60474-6F9D-4F23-AB6F-B4C0A64A144C}" type="pres">
      <dgm:prSet presAssocID="{9528D177-8368-4ADE-8189-4AB74BED2E33}" presName="spNode" presStyleCnt="0"/>
      <dgm:spPr/>
    </dgm:pt>
    <dgm:pt modelId="{ECD6BA15-1405-4C57-870D-B3F889706AD8}" type="pres">
      <dgm:prSet presAssocID="{50F7CDD5-BED6-4BBE-9562-8A43C3933B2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59DAB77-3BB1-456E-9796-0FE12E366657}" type="pres">
      <dgm:prSet presAssocID="{E468C1CA-BB77-4183-B15F-0980F1CAE631}" presName="node" presStyleLbl="node1" presStyleIdx="2" presStyleCnt="5" custScaleX="159683" custScaleY="98186" custRadScaleRad="126468" custRadScaleInc="-59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284CE-C59A-4B58-8C81-0EA6371A93E4}" type="pres">
      <dgm:prSet presAssocID="{E468C1CA-BB77-4183-B15F-0980F1CAE631}" presName="spNode" presStyleCnt="0"/>
      <dgm:spPr/>
    </dgm:pt>
    <dgm:pt modelId="{D8A9AB72-0CEF-4630-BAD8-46F672701173}" type="pres">
      <dgm:prSet presAssocID="{3423DC49-68CA-4B65-840E-16940700CF6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570EA6B-B36A-4E92-B7C8-0B19D0B0638B}" type="pres">
      <dgm:prSet presAssocID="{314450A7-03D3-4280-A195-ADC6805CC828}" presName="node" presStyleLbl="node1" presStyleIdx="3" presStyleCnt="5" custScaleX="159683" custScaleY="98186" custRadScaleRad="126468" custRadScaleInc="59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ABF19-5520-444A-B5BA-2AB4EAA697F1}" type="pres">
      <dgm:prSet presAssocID="{314450A7-03D3-4280-A195-ADC6805CC828}" presName="spNode" presStyleCnt="0"/>
      <dgm:spPr/>
    </dgm:pt>
    <dgm:pt modelId="{611B704A-AE0F-45C3-A6EC-13C8F6AFB43F}" type="pres">
      <dgm:prSet presAssocID="{560FF5B7-2D66-46DF-B487-A28CC9BF17A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CF10559-310C-4AAE-A06B-E7DFCDE30813}" type="pres">
      <dgm:prSet presAssocID="{F29EBA6C-CAF8-4C32-9AD8-08EC61F16F5C}" presName="node" presStyleLbl="node1" presStyleIdx="4" presStyleCnt="5" custScaleX="159683" custScaleY="98186" custRadScaleRad="115696" custRadScaleInc="-10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E8467-911F-4003-9B03-1864B5B37F53}" type="pres">
      <dgm:prSet presAssocID="{F29EBA6C-CAF8-4C32-9AD8-08EC61F16F5C}" presName="spNode" presStyleCnt="0"/>
      <dgm:spPr/>
    </dgm:pt>
    <dgm:pt modelId="{8096E478-1B44-4B2A-9084-2DB336586A5A}" type="pres">
      <dgm:prSet presAssocID="{0F8C681C-885B-4DCE-B866-97E0EF6026A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8222AD7-E6A4-439C-9ED0-819A2AD653BC}" type="presOf" srcId="{314450A7-03D3-4280-A195-ADC6805CC828}" destId="{8570EA6B-B36A-4E92-B7C8-0B19D0B0638B}" srcOrd="0" destOrd="0" presId="urn:microsoft.com/office/officeart/2005/8/layout/cycle6"/>
    <dgm:cxn modelId="{CA86AD8B-500C-497C-A1A3-F2024136F967}" type="presOf" srcId="{0F8C681C-885B-4DCE-B866-97E0EF6026A3}" destId="{8096E478-1B44-4B2A-9084-2DB336586A5A}" srcOrd="0" destOrd="0" presId="urn:microsoft.com/office/officeart/2005/8/layout/cycle6"/>
    <dgm:cxn modelId="{925CB42F-A876-4BF8-B005-E00F83613C0E}" type="presOf" srcId="{9528D177-8368-4ADE-8189-4AB74BED2E33}" destId="{D6DDEEC6-AA64-4EAD-A9B6-4A5154CF90AB}" srcOrd="0" destOrd="0" presId="urn:microsoft.com/office/officeart/2005/8/layout/cycle6"/>
    <dgm:cxn modelId="{08C27581-0636-4B42-8A67-A74FA1D16EDF}" type="presOf" srcId="{560FF5B7-2D66-46DF-B487-A28CC9BF17AA}" destId="{611B704A-AE0F-45C3-A6EC-13C8F6AFB43F}" srcOrd="0" destOrd="0" presId="urn:microsoft.com/office/officeart/2005/8/layout/cycle6"/>
    <dgm:cxn modelId="{6556802E-3C41-4E54-BE7D-FA1E6FB6024B}" type="presOf" srcId="{3423DC49-68CA-4B65-840E-16940700CF6D}" destId="{D8A9AB72-0CEF-4630-BAD8-46F672701173}" srcOrd="0" destOrd="0" presId="urn:microsoft.com/office/officeart/2005/8/layout/cycle6"/>
    <dgm:cxn modelId="{D47D7D29-6202-4C43-BB02-C046E4351CA4}" type="presOf" srcId="{50F7CDD5-BED6-4BBE-9562-8A43C3933B22}" destId="{ECD6BA15-1405-4C57-870D-B3F889706AD8}" srcOrd="0" destOrd="0" presId="urn:microsoft.com/office/officeart/2005/8/layout/cycle6"/>
    <dgm:cxn modelId="{126B452B-0EC2-4596-8F4D-35916D6C60F2}" srcId="{23D5EBB9-8EC1-4EFD-B580-2CAE5868881E}" destId="{E468C1CA-BB77-4183-B15F-0980F1CAE631}" srcOrd="2" destOrd="0" parTransId="{888033E2-CD22-40C3-B728-151A40F90D22}" sibTransId="{3423DC49-68CA-4B65-840E-16940700CF6D}"/>
    <dgm:cxn modelId="{4D13AAD2-BB21-453B-9B65-6E30156E78CF}" srcId="{23D5EBB9-8EC1-4EFD-B580-2CAE5868881E}" destId="{70DE55E0-14F2-448E-9AE5-101683F6DD03}" srcOrd="0" destOrd="0" parTransId="{45AB9628-E2DD-4ABF-9BE6-B16F5534B890}" sibTransId="{2E49475E-981F-414F-9CF8-E620DFE1B2C4}"/>
    <dgm:cxn modelId="{2B38DBE9-5028-40DE-BE93-64320B57B16B}" srcId="{23D5EBB9-8EC1-4EFD-B580-2CAE5868881E}" destId="{F29EBA6C-CAF8-4C32-9AD8-08EC61F16F5C}" srcOrd="4" destOrd="0" parTransId="{8B68AAE6-75A0-49D1-80D7-5DE246D39C1F}" sibTransId="{0F8C681C-885B-4DCE-B866-97E0EF6026A3}"/>
    <dgm:cxn modelId="{9B856068-898C-4D13-B5A3-9138C1AD019C}" type="presOf" srcId="{2E49475E-981F-414F-9CF8-E620DFE1B2C4}" destId="{6705DB55-73BF-4CAA-9890-8002AF2B4E3F}" srcOrd="0" destOrd="0" presId="urn:microsoft.com/office/officeart/2005/8/layout/cycle6"/>
    <dgm:cxn modelId="{006F8FFE-52B4-4886-AE3E-D60B516B18B3}" srcId="{23D5EBB9-8EC1-4EFD-B580-2CAE5868881E}" destId="{314450A7-03D3-4280-A195-ADC6805CC828}" srcOrd="3" destOrd="0" parTransId="{F7A9A322-F4B3-414A-9774-5712013DA494}" sibTransId="{560FF5B7-2D66-46DF-B487-A28CC9BF17AA}"/>
    <dgm:cxn modelId="{900BE52D-A121-4BC4-AD27-3FB17AA38559}" type="presOf" srcId="{23D5EBB9-8EC1-4EFD-B580-2CAE5868881E}" destId="{AE26D609-C055-413C-B6CA-540C4DDE8842}" srcOrd="0" destOrd="0" presId="urn:microsoft.com/office/officeart/2005/8/layout/cycle6"/>
    <dgm:cxn modelId="{2A46FEF8-7943-479A-8E11-57DE7799B7EF}" type="presOf" srcId="{F29EBA6C-CAF8-4C32-9AD8-08EC61F16F5C}" destId="{FCF10559-310C-4AAE-A06B-E7DFCDE30813}" srcOrd="0" destOrd="0" presId="urn:microsoft.com/office/officeart/2005/8/layout/cycle6"/>
    <dgm:cxn modelId="{359638B6-9053-4D80-B9A8-5971166A524B}" type="presOf" srcId="{70DE55E0-14F2-448E-9AE5-101683F6DD03}" destId="{5ED82D3E-4E70-4B87-ABD2-12577B2948A5}" srcOrd="0" destOrd="0" presId="urn:microsoft.com/office/officeart/2005/8/layout/cycle6"/>
    <dgm:cxn modelId="{BCEF6D1C-D47D-4E2D-B2B7-46EEF5F2F66B}" type="presOf" srcId="{E468C1CA-BB77-4183-B15F-0980F1CAE631}" destId="{559DAB77-3BB1-456E-9796-0FE12E366657}" srcOrd="0" destOrd="0" presId="urn:microsoft.com/office/officeart/2005/8/layout/cycle6"/>
    <dgm:cxn modelId="{1063B9E4-6621-4632-8730-8562001BA714}" srcId="{23D5EBB9-8EC1-4EFD-B580-2CAE5868881E}" destId="{9528D177-8368-4ADE-8189-4AB74BED2E33}" srcOrd="1" destOrd="0" parTransId="{C20B6BEC-8B01-4268-B4D1-86C6D1CD2225}" sibTransId="{50F7CDD5-BED6-4BBE-9562-8A43C3933B22}"/>
    <dgm:cxn modelId="{CEAA8195-4422-48DC-9609-17CD9CB20EB9}" type="presParOf" srcId="{AE26D609-C055-413C-B6CA-540C4DDE8842}" destId="{5ED82D3E-4E70-4B87-ABD2-12577B2948A5}" srcOrd="0" destOrd="0" presId="urn:microsoft.com/office/officeart/2005/8/layout/cycle6"/>
    <dgm:cxn modelId="{3F31B57A-7092-46F6-9BA5-82358B9429A5}" type="presParOf" srcId="{AE26D609-C055-413C-B6CA-540C4DDE8842}" destId="{C6A7168A-0316-40E7-8AA8-1B487C3A1C26}" srcOrd="1" destOrd="0" presId="urn:microsoft.com/office/officeart/2005/8/layout/cycle6"/>
    <dgm:cxn modelId="{3FBF9564-6DED-4B47-8FD1-03CE49A0540A}" type="presParOf" srcId="{AE26D609-C055-413C-B6CA-540C4DDE8842}" destId="{6705DB55-73BF-4CAA-9890-8002AF2B4E3F}" srcOrd="2" destOrd="0" presId="urn:microsoft.com/office/officeart/2005/8/layout/cycle6"/>
    <dgm:cxn modelId="{FEACBFC2-7B52-4517-99DA-4D1CD459C4CE}" type="presParOf" srcId="{AE26D609-C055-413C-B6CA-540C4DDE8842}" destId="{D6DDEEC6-AA64-4EAD-A9B6-4A5154CF90AB}" srcOrd="3" destOrd="0" presId="urn:microsoft.com/office/officeart/2005/8/layout/cycle6"/>
    <dgm:cxn modelId="{2C9ABDC5-93C4-482B-A8E9-DB9ADBC9ACB5}" type="presParOf" srcId="{AE26D609-C055-413C-B6CA-540C4DDE8842}" destId="{2F260474-6F9D-4F23-AB6F-B4C0A64A144C}" srcOrd="4" destOrd="0" presId="urn:microsoft.com/office/officeart/2005/8/layout/cycle6"/>
    <dgm:cxn modelId="{A4010A78-AC90-4B0A-8D05-014895043B12}" type="presParOf" srcId="{AE26D609-C055-413C-B6CA-540C4DDE8842}" destId="{ECD6BA15-1405-4C57-870D-B3F889706AD8}" srcOrd="5" destOrd="0" presId="urn:microsoft.com/office/officeart/2005/8/layout/cycle6"/>
    <dgm:cxn modelId="{9E62CE81-6488-4FB1-A232-6781D55BC3CD}" type="presParOf" srcId="{AE26D609-C055-413C-B6CA-540C4DDE8842}" destId="{559DAB77-3BB1-456E-9796-0FE12E366657}" srcOrd="6" destOrd="0" presId="urn:microsoft.com/office/officeart/2005/8/layout/cycle6"/>
    <dgm:cxn modelId="{4035B58B-B8D7-422A-AB51-922FB470AF82}" type="presParOf" srcId="{AE26D609-C055-413C-B6CA-540C4DDE8842}" destId="{A7B284CE-C59A-4B58-8C81-0EA6371A93E4}" srcOrd="7" destOrd="0" presId="urn:microsoft.com/office/officeart/2005/8/layout/cycle6"/>
    <dgm:cxn modelId="{717AA2D0-1719-402B-B9A0-B44B229FA851}" type="presParOf" srcId="{AE26D609-C055-413C-B6CA-540C4DDE8842}" destId="{D8A9AB72-0CEF-4630-BAD8-46F672701173}" srcOrd="8" destOrd="0" presId="urn:microsoft.com/office/officeart/2005/8/layout/cycle6"/>
    <dgm:cxn modelId="{ACF6C998-FD43-4933-B376-C84DB50032DC}" type="presParOf" srcId="{AE26D609-C055-413C-B6CA-540C4DDE8842}" destId="{8570EA6B-B36A-4E92-B7C8-0B19D0B0638B}" srcOrd="9" destOrd="0" presId="urn:microsoft.com/office/officeart/2005/8/layout/cycle6"/>
    <dgm:cxn modelId="{E874636B-7792-4275-81E2-84D9017A2744}" type="presParOf" srcId="{AE26D609-C055-413C-B6CA-540C4DDE8842}" destId="{84DABF19-5520-444A-B5BA-2AB4EAA697F1}" srcOrd="10" destOrd="0" presId="urn:microsoft.com/office/officeart/2005/8/layout/cycle6"/>
    <dgm:cxn modelId="{5FF30B73-465D-4D1A-9A85-6BD594C5ED7D}" type="presParOf" srcId="{AE26D609-C055-413C-B6CA-540C4DDE8842}" destId="{611B704A-AE0F-45C3-A6EC-13C8F6AFB43F}" srcOrd="11" destOrd="0" presId="urn:microsoft.com/office/officeart/2005/8/layout/cycle6"/>
    <dgm:cxn modelId="{24410EE2-46C8-487F-8D21-E0BE7197C6C8}" type="presParOf" srcId="{AE26D609-C055-413C-B6CA-540C4DDE8842}" destId="{FCF10559-310C-4AAE-A06B-E7DFCDE30813}" srcOrd="12" destOrd="0" presId="urn:microsoft.com/office/officeart/2005/8/layout/cycle6"/>
    <dgm:cxn modelId="{FF5B0694-A4D0-415F-97C3-C7278B4F5ECF}" type="presParOf" srcId="{AE26D609-C055-413C-B6CA-540C4DDE8842}" destId="{305E8467-911F-4003-9B03-1864B5B37F53}" srcOrd="13" destOrd="0" presId="urn:microsoft.com/office/officeart/2005/8/layout/cycle6"/>
    <dgm:cxn modelId="{E04C5399-6017-4680-91F5-C0D988FED2E5}" type="presParOf" srcId="{AE26D609-C055-413C-B6CA-540C4DDE8842}" destId="{8096E478-1B44-4B2A-9084-2DB336586A5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B7B723-D81C-4BE0-8B0F-26FEF55114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E14170-9C4E-4722-83C0-E4DD21032714}">
      <dgm:prSet phldrT="[Текст]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сентябрь</a:t>
          </a:r>
          <a:endParaRPr lang="ru-RU" dirty="0">
            <a:ln>
              <a:solidFill>
                <a:schemeClr val="accent5">
                  <a:lumMod val="50000"/>
                </a:schemeClr>
              </a:solidFill>
            </a:ln>
          </a:endParaRPr>
        </a:p>
      </dgm:t>
    </dgm:pt>
    <dgm:pt modelId="{BB27066F-2C57-456C-AA71-478F207A0F03}" type="parTrans" cxnId="{A573DD72-F9E2-4004-BF60-B8CC41492B31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FD07E530-18C3-4BFE-BB58-AE6B91A2D969}" type="sibTrans" cxnId="{A573DD72-F9E2-4004-BF60-B8CC41492B31}">
      <dgm:prSet/>
      <dgm:spPr/>
      <dgm:t>
        <a:bodyPr/>
        <a:lstStyle/>
        <a:p>
          <a:endParaRPr lang="ru-RU"/>
        </a:p>
      </dgm:t>
    </dgm:pt>
    <dgm:pt modelId="{FF5C76E9-57C9-483C-876A-B580A523D3DF}">
      <dgm:prSet phldrT="[Текст]" phldr="1"/>
      <dgm:spPr/>
      <dgm:t>
        <a:bodyPr/>
        <a:lstStyle/>
        <a:p>
          <a:endParaRPr lang="ru-RU" dirty="0"/>
        </a:p>
      </dgm:t>
    </dgm:pt>
    <dgm:pt modelId="{B4506FDD-DD7A-4C46-A8F9-DB89B932AED0}" type="parTrans" cxnId="{CFDBC92E-C180-4393-AF7E-32C515FFAA89}">
      <dgm:prSet/>
      <dgm:spPr/>
      <dgm:t>
        <a:bodyPr/>
        <a:lstStyle/>
        <a:p>
          <a:endParaRPr lang="ru-RU"/>
        </a:p>
      </dgm:t>
    </dgm:pt>
    <dgm:pt modelId="{E2B2AA44-462E-4016-889A-1206818280E7}" type="sibTrans" cxnId="{CFDBC92E-C180-4393-AF7E-32C515FFAA89}">
      <dgm:prSet/>
      <dgm:spPr/>
      <dgm:t>
        <a:bodyPr/>
        <a:lstStyle/>
        <a:p>
          <a:endParaRPr lang="ru-RU"/>
        </a:p>
      </dgm:t>
    </dgm:pt>
    <dgm:pt modelId="{09DE9C31-38D3-4F62-B12F-7DF5AC998C50}">
      <dgm:prSet phldrT="[Текст]" phldr="1"/>
      <dgm:spPr/>
      <dgm:t>
        <a:bodyPr/>
        <a:lstStyle/>
        <a:p>
          <a:endParaRPr lang="ru-RU" dirty="0"/>
        </a:p>
      </dgm:t>
    </dgm:pt>
    <dgm:pt modelId="{B56D45E0-79C3-410C-8A0C-16E40FFF9A06}" type="parTrans" cxnId="{22DF2537-33BE-4840-A68D-933427099468}">
      <dgm:prSet/>
      <dgm:spPr/>
      <dgm:t>
        <a:bodyPr/>
        <a:lstStyle/>
        <a:p>
          <a:endParaRPr lang="ru-RU"/>
        </a:p>
      </dgm:t>
    </dgm:pt>
    <dgm:pt modelId="{98FD1126-C477-4734-80F6-79E3EE37F0F7}" type="sibTrans" cxnId="{22DF2537-33BE-4840-A68D-933427099468}">
      <dgm:prSet/>
      <dgm:spPr/>
      <dgm:t>
        <a:bodyPr/>
        <a:lstStyle/>
        <a:p>
          <a:endParaRPr lang="ru-RU"/>
        </a:p>
      </dgm:t>
    </dgm:pt>
    <dgm:pt modelId="{37C13DB6-2167-49E5-B49B-76EB12D2F48B}">
      <dgm:prSet phldrT="[Текст]" phldr="1"/>
      <dgm:spPr/>
      <dgm:t>
        <a:bodyPr/>
        <a:lstStyle/>
        <a:p>
          <a:endParaRPr lang="ru-RU" dirty="0"/>
        </a:p>
      </dgm:t>
    </dgm:pt>
    <dgm:pt modelId="{CDE1E371-E4B1-465D-97DC-B1C39D3E1B5D}" type="parTrans" cxnId="{4A79A24F-02E5-4B9B-8030-DBE4F1E160F6}">
      <dgm:prSet/>
      <dgm:spPr/>
      <dgm:t>
        <a:bodyPr/>
        <a:lstStyle/>
        <a:p>
          <a:endParaRPr lang="ru-RU"/>
        </a:p>
      </dgm:t>
    </dgm:pt>
    <dgm:pt modelId="{2440371A-7A0C-4F7E-8445-CBAA70DF07E9}" type="sibTrans" cxnId="{4A79A24F-02E5-4B9B-8030-DBE4F1E160F6}">
      <dgm:prSet/>
      <dgm:spPr/>
      <dgm:t>
        <a:bodyPr/>
        <a:lstStyle/>
        <a:p>
          <a:endParaRPr lang="ru-RU"/>
        </a:p>
      </dgm:t>
    </dgm:pt>
    <dgm:pt modelId="{FC980868-BE7A-4611-9252-56D4F4A36069}">
      <dgm:prSet/>
      <dgm:spPr/>
      <dgm:t>
        <a:bodyPr/>
        <a:lstStyle/>
        <a:p>
          <a:endParaRPr lang="ru-RU"/>
        </a:p>
      </dgm:t>
    </dgm:pt>
    <dgm:pt modelId="{E772C8E2-6265-4FDE-96EA-B9A0A5D2BB56}" type="parTrans" cxnId="{CB0780D8-1161-4B62-B91F-35776D525DB6}">
      <dgm:prSet/>
      <dgm:spPr/>
      <dgm:t>
        <a:bodyPr/>
        <a:lstStyle/>
        <a:p>
          <a:endParaRPr lang="ru-RU"/>
        </a:p>
      </dgm:t>
    </dgm:pt>
    <dgm:pt modelId="{E7110FCF-4C63-422D-AE55-EB1605EE68EF}" type="sibTrans" cxnId="{CB0780D8-1161-4B62-B91F-35776D525DB6}">
      <dgm:prSet/>
      <dgm:spPr/>
      <dgm:t>
        <a:bodyPr/>
        <a:lstStyle/>
        <a:p>
          <a:endParaRPr lang="ru-RU"/>
        </a:p>
      </dgm:t>
    </dgm:pt>
    <dgm:pt modelId="{62B97CA9-4051-46B1-B777-AFDCD0D6244E}">
      <dgm:prSet/>
      <dgm:spPr/>
      <dgm:t>
        <a:bodyPr/>
        <a:lstStyle/>
        <a:p>
          <a:endParaRPr lang="ru-RU"/>
        </a:p>
      </dgm:t>
    </dgm:pt>
    <dgm:pt modelId="{8596922B-2986-4BAA-9749-1EAF4E5CAD85}" type="parTrans" cxnId="{2BA59BA3-E944-47A1-B61D-90A17C68FD73}">
      <dgm:prSet/>
      <dgm:spPr/>
      <dgm:t>
        <a:bodyPr/>
        <a:lstStyle/>
        <a:p>
          <a:endParaRPr lang="ru-RU"/>
        </a:p>
      </dgm:t>
    </dgm:pt>
    <dgm:pt modelId="{CCA84C89-81F8-4D03-9D94-E031694F3779}" type="sibTrans" cxnId="{2BA59BA3-E944-47A1-B61D-90A17C68FD73}">
      <dgm:prSet/>
      <dgm:spPr/>
      <dgm:t>
        <a:bodyPr/>
        <a:lstStyle/>
        <a:p>
          <a:endParaRPr lang="ru-RU"/>
        </a:p>
      </dgm:t>
    </dgm:pt>
    <dgm:pt modelId="{17061C90-7CEA-4CF0-963C-F2FDFF0B1B2C}">
      <dgm:prSet/>
      <dgm:spPr/>
      <dgm:t>
        <a:bodyPr/>
        <a:lstStyle/>
        <a:p>
          <a:endParaRPr lang="ru-RU"/>
        </a:p>
      </dgm:t>
    </dgm:pt>
    <dgm:pt modelId="{D9160E9B-4500-450D-8621-B481525772CF}" type="parTrans" cxnId="{7A85B45F-7DCF-4D45-977A-B46A4AC51334}">
      <dgm:prSet/>
      <dgm:spPr/>
      <dgm:t>
        <a:bodyPr/>
        <a:lstStyle/>
        <a:p>
          <a:endParaRPr lang="ru-RU"/>
        </a:p>
      </dgm:t>
    </dgm:pt>
    <dgm:pt modelId="{88BB29CF-8B0F-4B2A-B76E-30B3AFC43445}" type="sibTrans" cxnId="{7A85B45F-7DCF-4D45-977A-B46A4AC51334}">
      <dgm:prSet/>
      <dgm:spPr/>
      <dgm:t>
        <a:bodyPr/>
        <a:lstStyle/>
        <a:p>
          <a:endParaRPr lang="ru-RU"/>
        </a:p>
      </dgm:t>
    </dgm:pt>
    <dgm:pt modelId="{55BD437D-D524-4C76-8FF8-89055C409A46}">
      <dgm:prSet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rgbClr val="C00000"/>
                </a:solidFill>
              </a:ln>
            </a:rPr>
            <a:t>Легкая атлетика</a:t>
          </a:r>
          <a:endParaRPr lang="ru-RU" dirty="0">
            <a:ln>
              <a:solidFill>
                <a:srgbClr val="C00000"/>
              </a:solidFill>
            </a:ln>
          </a:endParaRPr>
        </a:p>
      </dgm:t>
    </dgm:pt>
    <dgm:pt modelId="{93AAC5C2-BC4A-4131-A74D-DFC26ADE3A67}" type="parTrans" cxnId="{5DBA4B2B-FC01-4CCC-97CD-7B767A6EF61B}">
      <dgm:prSet/>
      <dgm:spPr/>
      <dgm:t>
        <a:bodyPr/>
        <a:lstStyle/>
        <a:p>
          <a:endParaRPr lang="ru-RU"/>
        </a:p>
      </dgm:t>
    </dgm:pt>
    <dgm:pt modelId="{250BB35F-DC22-445B-9C2C-96C1DEE6B521}" type="sibTrans" cxnId="{5DBA4B2B-FC01-4CCC-97CD-7B767A6EF61B}">
      <dgm:prSet/>
      <dgm:spPr/>
      <dgm:t>
        <a:bodyPr/>
        <a:lstStyle/>
        <a:p>
          <a:endParaRPr lang="ru-RU"/>
        </a:p>
      </dgm:t>
    </dgm:pt>
    <dgm:pt modelId="{63601F68-BCC2-43A9-A8FB-EAD50F4D11E7}">
      <dgm:prSet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май (с 15) - июнь</a:t>
          </a:r>
          <a:endParaRPr lang="ru-RU" dirty="0">
            <a:ln>
              <a:solidFill>
                <a:schemeClr val="accent5">
                  <a:lumMod val="50000"/>
                </a:schemeClr>
              </a:solidFill>
            </a:ln>
          </a:endParaRPr>
        </a:p>
      </dgm:t>
    </dgm:pt>
    <dgm:pt modelId="{C200FA6F-6DD2-4F4F-9A96-D7427BA9F5DC}" type="parTrans" cxnId="{A8534054-35A0-4536-9E6A-3534F0E67D4B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3D6E374E-3D49-4340-B20E-1F2E075C78E9}" type="sibTrans" cxnId="{A8534054-35A0-4536-9E6A-3534F0E67D4B}">
      <dgm:prSet/>
      <dgm:spPr/>
      <dgm:t>
        <a:bodyPr/>
        <a:lstStyle/>
        <a:p>
          <a:endParaRPr lang="ru-RU"/>
        </a:p>
      </dgm:t>
    </dgm:pt>
    <dgm:pt modelId="{F75FD81B-24F9-44C9-A26E-F4A91B0415FB}" type="pres">
      <dgm:prSet presAssocID="{9EB7B723-D81C-4BE0-8B0F-26FEF55114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A28C6-8B8C-40E9-811C-0AB66484C2FA}" type="pres">
      <dgm:prSet presAssocID="{55BD437D-D524-4C76-8FF8-89055C409A46}" presName="centerShape" presStyleLbl="node0" presStyleIdx="0" presStyleCnt="1" custScaleX="184812" custScaleY="130569" custLinFactNeighborX="1012" custLinFactNeighborY="15625"/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04DAD8E4-48B2-450A-BC7A-7657EA44AA6B}" type="pres">
      <dgm:prSet presAssocID="{BB27066F-2C57-456C-AA71-478F207A0F03}" presName="parTrans" presStyleLbl="bgSibTrans2D1" presStyleIdx="0" presStyleCnt="2" custScaleX="66751" custLinFactY="2530" custLinFactNeighborX="-1816" custLinFactNeighborY="100000"/>
      <dgm:spPr/>
      <dgm:t>
        <a:bodyPr/>
        <a:lstStyle/>
        <a:p>
          <a:endParaRPr lang="ru-RU"/>
        </a:p>
      </dgm:t>
    </dgm:pt>
    <dgm:pt modelId="{87A401A3-1A2F-46D0-9ADD-05B87059C92E}" type="pres">
      <dgm:prSet presAssocID="{AFE14170-9C4E-4722-83C0-E4DD21032714}" presName="node" presStyleLbl="node1" presStyleIdx="0" presStyleCnt="2" custFlipHor="1" custScaleX="105191" custScaleY="96897" custRadScaleRad="110483" custRadScaleInc="13002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942E2CA9-1B8C-40A2-A1D3-693F41C7524B}" type="pres">
      <dgm:prSet presAssocID="{C200FA6F-6DD2-4F4F-9A96-D7427BA9F5DC}" presName="parTrans" presStyleLbl="bgSibTrans2D1" presStyleIdx="1" presStyleCnt="2" custScaleX="67663" custLinFactY="3115" custLinFactNeighborX="5014" custLinFactNeighborY="100000"/>
      <dgm:spPr/>
      <dgm:t>
        <a:bodyPr/>
        <a:lstStyle/>
        <a:p>
          <a:endParaRPr lang="ru-RU"/>
        </a:p>
      </dgm:t>
    </dgm:pt>
    <dgm:pt modelId="{22F88244-119F-4C08-9F91-A5EB1B8F8D13}" type="pres">
      <dgm:prSet presAssocID="{63601F68-BCC2-43A9-A8FB-EAD50F4D11E7}" presName="node" presStyleLbl="node1" presStyleIdx="1" presStyleCnt="2" custScaleX="110000" custScaleY="110000" custRadScaleRad="112958" custRadScaleInc="-12289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</dgm:ptLst>
  <dgm:cxnLst>
    <dgm:cxn modelId="{FA0A072C-3C05-4189-96A1-B5CEFE325B02}" type="presOf" srcId="{63601F68-BCC2-43A9-A8FB-EAD50F4D11E7}" destId="{22F88244-119F-4C08-9F91-A5EB1B8F8D13}" srcOrd="0" destOrd="0" presId="urn:microsoft.com/office/officeart/2005/8/layout/radial4"/>
    <dgm:cxn modelId="{28792158-D7DA-4D13-AE7E-761D7B428912}" type="presOf" srcId="{AFE14170-9C4E-4722-83C0-E4DD21032714}" destId="{87A401A3-1A2F-46D0-9ADD-05B87059C92E}" srcOrd="0" destOrd="0" presId="urn:microsoft.com/office/officeart/2005/8/layout/radial4"/>
    <dgm:cxn modelId="{A8B06DE3-BBC1-4C75-88B2-C2471BEF2B0C}" type="presOf" srcId="{C200FA6F-6DD2-4F4F-9A96-D7427BA9F5DC}" destId="{942E2CA9-1B8C-40A2-A1D3-693F41C7524B}" srcOrd="0" destOrd="0" presId="urn:microsoft.com/office/officeart/2005/8/layout/radial4"/>
    <dgm:cxn modelId="{A573DD72-F9E2-4004-BF60-B8CC41492B31}" srcId="{55BD437D-D524-4C76-8FF8-89055C409A46}" destId="{AFE14170-9C4E-4722-83C0-E4DD21032714}" srcOrd="0" destOrd="0" parTransId="{BB27066F-2C57-456C-AA71-478F207A0F03}" sibTransId="{FD07E530-18C3-4BFE-BB58-AE6B91A2D969}"/>
    <dgm:cxn modelId="{A8534054-35A0-4536-9E6A-3534F0E67D4B}" srcId="{55BD437D-D524-4C76-8FF8-89055C409A46}" destId="{63601F68-BCC2-43A9-A8FB-EAD50F4D11E7}" srcOrd="1" destOrd="0" parTransId="{C200FA6F-6DD2-4F4F-9A96-D7427BA9F5DC}" sibTransId="{3D6E374E-3D49-4340-B20E-1F2E075C78E9}"/>
    <dgm:cxn modelId="{5DBA4B2B-FC01-4CCC-97CD-7B767A6EF61B}" srcId="{9EB7B723-D81C-4BE0-8B0F-26FEF551142C}" destId="{55BD437D-D524-4C76-8FF8-89055C409A46}" srcOrd="0" destOrd="0" parTransId="{93AAC5C2-BC4A-4131-A74D-DFC26ADE3A67}" sibTransId="{250BB35F-DC22-445B-9C2C-96C1DEE6B521}"/>
    <dgm:cxn modelId="{7A85B45F-7DCF-4D45-977A-B46A4AC51334}" srcId="{9EB7B723-D81C-4BE0-8B0F-26FEF551142C}" destId="{17061C90-7CEA-4CF0-963C-F2FDFF0B1B2C}" srcOrd="6" destOrd="0" parTransId="{D9160E9B-4500-450D-8621-B481525772CF}" sibTransId="{88BB29CF-8B0F-4B2A-B76E-30B3AFC43445}"/>
    <dgm:cxn modelId="{CFDBC92E-C180-4393-AF7E-32C515FFAA89}" srcId="{9EB7B723-D81C-4BE0-8B0F-26FEF551142C}" destId="{FF5C76E9-57C9-483C-876A-B580A523D3DF}" srcOrd="1" destOrd="0" parTransId="{B4506FDD-DD7A-4C46-A8F9-DB89B932AED0}" sibTransId="{E2B2AA44-462E-4016-889A-1206818280E7}"/>
    <dgm:cxn modelId="{1AA3BC5A-24D2-4724-AC3F-19AC0A67B92A}" type="presOf" srcId="{55BD437D-D524-4C76-8FF8-89055C409A46}" destId="{A5AA28C6-8B8C-40E9-811C-0AB66484C2FA}" srcOrd="0" destOrd="0" presId="urn:microsoft.com/office/officeart/2005/8/layout/radial4"/>
    <dgm:cxn modelId="{D6F8F422-475F-4FB2-B677-F4F6BA54478C}" type="presOf" srcId="{9EB7B723-D81C-4BE0-8B0F-26FEF551142C}" destId="{F75FD81B-24F9-44C9-A26E-F4A91B0415FB}" srcOrd="0" destOrd="0" presId="urn:microsoft.com/office/officeart/2005/8/layout/radial4"/>
    <dgm:cxn modelId="{4A79A24F-02E5-4B9B-8030-DBE4F1E160F6}" srcId="{9EB7B723-D81C-4BE0-8B0F-26FEF551142C}" destId="{37C13DB6-2167-49E5-B49B-76EB12D2F48B}" srcOrd="3" destOrd="0" parTransId="{CDE1E371-E4B1-465D-97DC-B1C39D3E1B5D}" sibTransId="{2440371A-7A0C-4F7E-8445-CBAA70DF07E9}"/>
    <dgm:cxn modelId="{207EB2EA-D217-43B3-931A-39F38B2DE9FF}" type="presOf" srcId="{BB27066F-2C57-456C-AA71-478F207A0F03}" destId="{04DAD8E4-48B2-450A-BC7A-7657EA44AA6B}" srcOrd="0" destOrd="0" presId="urn:microsoft.com/office/officeart/2005/8/layout/radial4"/>
    <dgm:cxn modelId="{2BA59BA3-E944-47A1-B61D-90A17C68FD73}" srcId="{9EB7B723-D81C-4BE0-8B0F-26FEF551142C}" destId="{62B97CA9-4051-46B1-B777-AFDCD0D6244E}" srcOrd="5" destOrd="0" parTransId="{8596922B-2986-4BAA-9749-1EAF4E5CAD85}" sibTransId="{CCA84C89-81F8-4D03-9D94-E031694F3779}"/>
    <dgm:cxn modelId="{CB0780D8-1161-4B62-B91F-35776D525DB6}" srcId="{9EB7B723-D81C-4BE0-8B0F-26FEF551142C}" destId="{FC980868-BE7A-4611-9252-56D4F4A36069}" srcOrd="4" destOrd="0" parTransId="{E772C8E2-6265-4FDE-96EA-B9A0A5D2BB56}" sibTransId="{E7110FCF-4C63-422D-AE55-EB1605EE68EF}"/>
    <dgm:cxn modelId="{22DF2537-33BE-4840-A68D-933427099468}" srcId="{9EB7B723-D81C-4BE0-8B0F-26FEF551142C}" destId="{09DE9C31-38D3-4F62-B12F-7DF5AC998C50}" srcOrd="2" destOrd="0" parTransId="{B56D45E0-79C3-410C-8A0C-16E40FFF9A06}" sibTransId="{98FD1126-C477-4734-80F6-79E3EE37F0F7}"/>
    <dgm:cxn modelId="{9394876A-1544-4DCD-ADDC-DDA92B01BD14}" type="presParOf" srcId="{F75FD81B-24F9-44C9-A26E-F4A91B0415FB}" destId="{A5AA28C6-8B8C-40E9-811C-0AB66484C2FA}" srcOrd="0" destOrd="0" presId="urn:microsoft.com/office/officeart/2005/8/layout/radial4"/>
    <dgm:cxn modelId="{86146BDD-A78D-4093-AEC4-45FDDC69A5BA}" type="presParOf" srcId="{F75FD81B-24F9-44C9-A26E-F4A91B0415FB}" destId="{04DAD8E4-48B2-450A-BC7A-7657EA44AA6B}" srcOrd="1" destOrd="0" presId="urn:microsoft.com/office/officeart/2005/8/layout/radial4"/>
    <dgm:cxn modelId="{BFA918F1-CD2D-40D1-861A-5C963FD5D047}" type="presParOf" srcId="{F75FD81B-24F9-44C9-A26E-F4A91B0415FB}" destId="{87A401A3-1A2F-46D0-9ADD-05B87059C92E}" srcOrd="2" destOrd="0" presId="urn:microsoft.com/office/officeart/2005/8/layout/radial4"/>
    <dgm:cxn modelId="{AC56DAFA-1AD6-48F9-AEB9-5C5F92B6DF2C}" type="presParOf" srcId="{F75FD81B-24F9-44C9-A26E-F4A91B0415FB}" destId="{942E2CA9-1B8C-40A2-A1D3-693F41C7524B}" srcOrd="3" destOrd="0" presId="urn:microsoft.com/office/officeart/2005/8/layout/radial4"/>
    <dgm:cxn modelId="{9B60F0FB-88E5-414E-82FA-78F2C348327C}" type="presParOf" srcId="{F75FD81B-24F9-44C9-A26E-F4A91B0415FB}" destId="{22F88244-119F-4C08-9F91-A5EB1B8F8D1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B7B723-D81C-4BE0-8B0F-26FEF55114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E14170-9C4E-4722-83C0-E4DD21032714}">
      <dgm:prSet phldrT="[Текст]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октябрь</a:t>
          </a:r>
          <a:endParaRPr lang="ru-RU" dirty="0">
            <a:ln>
              <a:solidFill>
                <a:schemeClr val="accent5">
                  <a:lumMod val="50000"/>
                </a:schemeClr>
              </a:solidFill>
            </a:ln>
          </a:endParaRPr>
        </a:p>
      </dgm:t>
    </dgm:pt>
    <dgm:pt modelId="{BB27066F-2C57-456C-AA71-478F207A0F03}" type="parTrans" cxnId="{A573DD72-F9E2-4004-BF60-B8CC41492B31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FD07E530-18C3-4BFE-BB58-AE6B91A2D969}" type="sibTrans" cxnId="{A573DD72-F9E2-4004-BF60-B8CC41492B31}">
      <dgm:prSet/>
      <dgm:spPr/>
      <dgm:t>
        <a:bodyPr/>
        <a:lstStyle/>
        <a:p>
          <a:endParaRPr lang="ru-RU"/>
        </a:p>
      </dgm:t>
    </dgm:pt>
    <dgm:pt modelId="{FF5C76E9-57C9-483C-876A-B580A523D3DF}">
      <dgm:prSet phldrT="[Текст]" phldr="1"/>
      <dgm:spPr/>
      <dgm:t>
        <a:bodyPr/>
        <a:lstStyle/>
        <a:p>
          <a:endParaRPr lang="ru-RU" dirty="0"/>
        </a:p>
      </dgm:t>
    </dgm:pt>
    <dgm:pt modelId="{B4506FDD-DD7A-4C46-A8F9-DB89B932AED0}" type="parTrans" cxnId="{CFDBC92E-C180-4393-AF7E-32C515FFAA89}">
      <dgm:prSet/>
      <dgm:spPr/>
      <dgm:t>
        <a:bodyPr/>
        <a:lstStyle/>
        <a:p>
          <a:endParaRPr lang="ru-RU"/>
        </a:p>
      </dgm:t>
    </dgm:pt>
    <dgm:pt modelId="{E2B2AA44-462E-4016-889A-1206818280E7}" type="sibTrans" cxnId="{CFDBC92E-C180-4393-AF7E-32C515FFAA89}">
      <dgm:prSet/>
      <dgm:spPr/>
      <dgm:t>
        <a:bodyPr/>
        <a:lstStyle/>
        <a:p>
          <a:endParaRPr lang="ru-RU"/>
        </a:p>
      </dgm:t>
    </dgm:pt>
    <dgm:pt modelId="{09DE9C31-38D3-4F62-B12F-7DF5AC998C50}">
      <dgm:prSet phldrT="[Текст]" phldr="1"/>
      <dgm:spPr/>
      <dgm:t>
        <a:bodyPr/>
        <a:lstStyle/>
        <a:p>
          <a:endParaRPr lang="ru-RU" dirty="0"/>
        </a:p>
      </dgm:t>
    </dgm:pt>
    <dgm:pt modelId="{B56D45E0-79C3-410C-8A0C-16E40FFF9A06}" type="parTrans" cxnId="{22DF2537-33BE-4840-A68D-933427099468}">
      <dgm:prSet/>
      <dgm:spPr/>
      <dgm:t>
        <a:bodyPr/>
        <a:lstStyle/>
        <a:p>
          <a:endParaRPr lang="ru-RU"/>
        </a:p>
      </dgm:t>
    </dgm:pt>
    <dgm:pt modelId="{98FD1126-C477-4734-80F6-79E3EE37F0F7}" type="sibTrans" cxnId="{22DF2537-33BE-4840-A68D-933427099468}">
      <dgm:prSet/>
      <dgm:spPr/>
      <dgm:t>
        <a:bodyPr/>
        <a:lstStyle/>
        <a:p>
          <a:endParaRPr lang="ru-RU"/>
        </a:p>
      </dgm:t>
    </dgm:pt>
    <dgm:pt modelId="{37C13DB6-2167-49E5-B49B-76EB12D2F48B}">
      <dgm:prSet phldrT="[Текст]" phldr="1"/>
      <dgm:spPr/>
      <dgm:t>
        <a:bodyPr/>
        <a:lstStyle/>
        <a:p>
          <a:endParaRPr lang="ru-RU" dirty="0"/>
        </a:p>
      </dgm:t>
    </dgm:pt>
    <dgm:pt modelId="{CDE1E371-E4B1-465D-97DC-B1C39D3E1B5D}" type="parTrans" cxnId="{4A79A24F-02E5-4B9B-8030-DBE4F1E160F6}">
      <dgm:prSet/>
      <dgm:spPr/>
      <dgm:t>
        <a:bodyPr/>
        <a:lstStyle/>
        <a:p>
          <a:endParaRPr lang="ru-RU"/>
        </a:p>
      </dgm:t>
    </dgm:pt>
    <dgm:pt modelId="{2440371A-7A0C-4F7E-8445-CBAA70DF07E9}" type="sibTrans" cxnId="{4A79A24F-02E5-4B9B-8030-DBE4F1E160F6}">
      <dgm:prSet/>
      <dgm:spPr/>
      <dgm:t>
        <a:bodyPr/>
        <a:lstStyle/>
        <a:p>
          <a:endParaRPr lang="ru-RU"/>
        </a:p>
      </dgm:t>
    </dgm:pt>
    <dgm:pt modelId="{FC980868-BE7A-4611-9252-56D4F4A36069}">
      <dgm:prSet/>
      <dgm:spPr/>
      <dgm:t>
        <a:bodyPr/>
        <a:lstStyle/>
        <a:p>
          <a:endParaRPr lang="ru-RU" dirty="0"/>
        </a:p>
      </dgm:t>
    </dgm:pt>
    <dgm:pt modelId="{E772C8E2-6265-4FDE-96EA-B9A0A5D2BB56}" type="parTrans" cxnId="{CB0780D8-1161-4B62-B91F-35776D525DB6}">
      <dgm:prSet/>
      <dgm:spPr/>
      <dgm:t>
        <a:bodyPr/>
        <a:lstStyle/>
        <a:p>
          <a:endParaRPr lang="ru-RU"/>
        </a:p>
      </dgm:t>
    </dgm:pt>
    <dgm:pt modelId="{E7110FCF-4C63-422D-AE55-EB1605EE68EF}" type="sibTrans" cxnId="{CB0780D8-1161-4B62-B91F-35776D525DB6}">
      <dgm:prSet/>
      <dgm:spPr/>
      <dgm:t>
        <a:bodyPr/>
        <a:lstStyle/>
        <a:p>
          <a:endParaRPr lang="ru-RU"/>
        </a:p>
      </dgm:t>
    </dgm:pt>
    <dgm:pt modelId="{62B97CA9-4051-46B1-B777-AFDCD0D6244E}">
      <dgm:prSet/>
      <dgm:spPr/>
      <dgm:t>
        <a:bodyPr/>
        <a:lstStyle/>
        <a:p>
          <a:endParaRPr lang="ru-RU" dirty="0"/>
        </a:p>
      </dgm:t>
    </dgm:pt>
    <dgm:pt modelId="{8596922B-2986-4BAA-9749-1EAF4E5CAD85}" type="parTrans" cxnId="{2BA59BA3-E944-47A1-B61D-90A17C68FD73}">
      <dgm:prSet/>
      <dgm:spPr/>
      <dgm:t>
        <a:bodyPr/>
        <a:lstStyle/>
        <a:p>
          <a:endParaRPr lang="ru-RU"/>
        </a:p>
      </dgm:t>
    </dgm:pt>
    <dgm:pt modelId="{CCA84C89-81F8-4D03-9D94-E031694F3779}" type="sibTrans" cxnId="{2BA59BA3-E944-47A1-B61D-90A17C68FD73}">
      <dgm:prSet/>
      <dgm:spPr/>
      <dgm:t>
        <a:bodyPr/>
        <a:lstStyle/>
        <a:p>
          <a:endParaRPr lang="ru-RU"/>
        </a:p>
      </dgm:t>
    </dgm:pt>
    <dgm:pt modelId="{17061C90-7CEA-4CF0-963C-F2FDFF0B1B2C}">
      <dgm:prSet/>
      <dgm:spPr/>
      <dgm:t>
        <a:bodyPr/>
        <a:lstStyle/>
        <a:p>
          <a:endParaRPr lang="ru-RU" dirty="0"/>
        </a:p>
      </dgm:t>
    </dgm:pt>
    <dgm:pt modelId="{D9160E9B-4500-450D-8621-B481525772CF}" type="parTrans" cxnId="{7A85B45F-7DCF-4D45-977A-B46A4AC51334}">
      <dgm:prSet/>
      <dgm:spPr/>
      <dgm:t>
        <a:bodyPr/>
        <a:lstStyle/>
        <a:p>
          <a:endParaRPr lang="ru-RU"/>
        </a:p>
      </dgm:t>
    </dgm:pt>
    <dgm:pt modelId="{88BB29CF-8B0F-4B2A-B76E-30B3AFC43445}" type="sibTrans" cxnId="{7A85B45F-7DCF-4D45-977A-B46A4AC51334}">
      <dgm:prSet/>
      <dgm:spPr/>
      <dgm:t>
        <a:bodyPr/>
        <a:lstStyle/>
        <a:p>
          <a:endParaRPr lang="ru-RU"/>
        </a:p>
      </dgm:t>
    </dgm:pt>
    <dgm:pt modelId="{55BD437D-D524-4C76-8FF8-89055C409A46}">
      <dgm:prSet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rgbClr val="C00000"/>
                </a:solidFill>
              </a:ln>
            </a:rPr>
            <a:t>Баскетбол</a:t>
          </a:r>
          <a:endParaRPr lang="ru-RU" dirty="0">
            <a:ln>
              <a:solidFill>
                <a:srgbClr val="C00000"/>
              </a:solidFill>
            </a:ln>
          </a:endParaRPr>
        </a:p>
      </dgm:t>
    </dgm:pt>
    <dgm:pt modelId="{93AAC5C2-BC4A-4131-A74D-DFC26ADE3A67}" type="parTrans" cxnId="{5DBA4B2B-FC01-4CCC-97CD-7B767A6EF61B}">
      <dgm:prSet/>
      <dgm:spPr/>
      <dgm:t>
        <a:bodyPr/>
        <a:lstStyle/>
        <a:p>
          <a:endParaRPr lang="ru-RU"/>
        </a:p>
      </dgm:t>
    </dgm:pt>
    <dgm:pt modelId="{250BB35F-DC22-445B-9C2C-96C1DEE6B521}" type="sibTrans" cxnId="{5DBA4B2B-FC01-4CCC-97CD-7B767A6EF61B}">
      <dgm:prSet/>
      <dgm:spPr/>
      <dgm:t>
        <a:bodyPr/>
        <a:lstStyle/>
        <a:p>
          <a:endParaRPr lang="ru-RU"/>
        </a:p>
      </dgm:t>
    </dgm:pt>
    <dgm:pt modelId="{63601F68-BCC2-43A9-A8FB-EAD50F4D11E7}">
      <dgm:prSet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ноябрь (до 15)</a:t>
          </a:r>
          <a:endParaRPr lang="ru-RU" dirty="0">
            <a:ln>
              <a:solidFill>
                <a:schemeClr val="accent5">
                  <a:lumMod val="50000"/>
                </a:schemeClr>
              </a:solidFill>
            </a:ln>
          </a:endParaRPr>
        </a:p>
      </dgm:t>
    </dgm:pt>
    <dgm:pt modelId="{C200FA6F-6DD2-4F4F-9A96-D7427BA9F5DC}" type="parTrans" cxnId="{A8534054-35A0-4536-9E6A-3534F0E67D4B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3D6E374E-3D49-4340-B20E-1F2E075C78E9}" type="sibTrans" cxnId="{A8534054-35A0-4536-9E6A-3534F0E67D4B}">
      <dgm:prSet/>
      <dgm:spPr/>
      <dgm:t>
        <a:bodyPr/>
        <a:lstStyle/>
        <a:p>
          <a:endParaRPr lang="ru-RU"/>
        </a:p>
      </dgm:t>
    </dgm:pt>
    <dgm:pt modelId="{F75FD81B-24F9-44C9-A26E-F4A91B0415FB}" type="pres">
      <dgm:prSet presAssocID="{9EB7B723-D81C-4BE0-8B0F-26FEF55114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A28C6-8B8C-40E9-811C-0AB66484C2FA}" type="pres">
      <dgm:prSet presAssocID="{55BD437D-D524-4C76-8FF8-89055C409A46}" presName="centerShape" presStyleLbl="node0" presStyleIdx="0" presStyleCnt="1" custScaleX="262050" custScaleY="143626" custLinFactNeighborX="1012" custLinFactNeighborY="15625"/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04DAD8E4-48B2-450A-BC7A-7657EA44AA6B}" type="pres">
      <dgm:prSet presAssocID="{BB27066F-2C57-456C-AA71-478F207A0F03}" presName="parTrans" presStyleLbl="bgSibTrans2D1" presStyleIdx="0" presStyleCnt="2" custScaleX="66751" custLinFactY="9282" custLinFactNeighborX="2645" custLinFactNeighborY="100000" custRadScaleRad="198433"/>
      <dgm:spPr/>
      <dgm:t>
        <a:bodyPr/>
        <a:lstStyle/>
        <a:p>
          <a:endParaRPr lang="ru-RU"/>
        </a:p>
      </dgm:t>
    </dgm:pt>
    <dgm:pt modelId="{87A401A3-1A2F-46D0-9ADD-05B87059C92E}" type="pres">
      <dgm:prSet presAssocID="{AFE14170-9C4E-4722-83C0-E4DD21032714}" presName="node" presStyleLbl="node1" presStyleIdx="0" presStyleCnt="2" custScaleX="121000" custScaleY="121000" custRadScaleRad="112933" custRadScaleInc="14117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942E2CA9-1B8C-40A2-A1D3-693F41C7524B}" type="pres">
      <dgm:prSet presAssocID="{C200FA6F-6DD2-4F4F-9A96-D7427BA9F5DC}" presName="parTrans" presStyleLbl="bgSibTrans2D1" presStyleIdx="1" presStyleCnt="2" custScaleX="67663" custLinFactY="18093" custLinFactNeighborX="-2836" custLinFactNeighborY="100000" custRadScaleRad="73381" custRadScaleInc="-2147483648"/>
      <dgm:spPr/>
      <dgm:t>
        <a:bodyPr/>
        <a:lstStyle/>
        <a:p>
          <a:endParaRPr lang="ru-RU"/>
        </a:p>
      </dgm:t>
    </dgm:pt>
    <dgm:pt modelId="{22F88244-119F-4C08-9F91-A5EB1B8F8D13}" type="pres">
      <dgm:prSet presAssocID="{63601F68-BCC2-43A9-A8FB-EAD50F4D11E7}" presName="node" presStyleLbl="node1" presStyleIdx="1" presStyleCnt="2" custScaleX="121000" custScaleY="121000" custRadScaleRad="113899" custRadScaleInc="-11658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</dgm:ptLst>
  <dgm:cxnLst>
    <dgm:cxn modelId="{2567D5BB-8D40-4D52-935B-082F2ACC9CD8}" type="presOf" srcId="{AFE14170-9C4E-4722-83C0-E4DD21032714}" destId="{87A401A3-1A2F-46D0-9ADD-05B87059C92E}" srcOrd="0" destOrd="0" presId="urn:microsoft.com/office/officeart/2005/8/layout/radial4"/>
    <dgm:cxn modelId="{7A85B45F-7DCF-4D45-977A-B46A4AC51334}" srcId="{9EB7B723-D81C-4BE0-8B0F-26FEF551142C}" destId="{17061C90-7CEA-4CF0-963C-F2FDFF0B1B2C}" srcOrd="6" destOrd="0" parTransId="{D9160E9B-4500-450D-8621-B481525772CF}" sibTransId="{88BB29CF-8B0F-4B2A-B76E-30B3AFC43445}"/>
    <dgm:cxn modelId="{5DBA4B2B-FC01-4CCC-97CD-7B767A6EF61B}" srcId="{9EB7B723-D81C-4BE0-8B0F-26FEF551142C}" destId="{55BD437D-D524-4C76-8FF8-89055C409A46}" srcOrd="0" destOrd="0" parTransId="{93AAC5C2-BC4A-4131-A74D-DFC26ADE3A67}" sibTransId="{250BB35F-DC22-445B-9C2C-96C1DEE6B521}"/>
    <dgm:cxn modelId="{4A79A24F-02E5-4B9B-8030-DBE4F1E160F6}" srcId="{9EB7B723-D81C-4BE0-8B0F-26FEF551142C}" destId="{37C13DB6-2167-49E5-B49B-76EB12D2F48B}" srcOrd="3" destOrd="0" parTransId="{CDE1E371-E4B1-465D-97DC-B1C39D3E1B5D}" sibTransId="{2440371A-7A0C-4F7E-8445-CBAA70DF07E9}"/>
    <dgm:cxn modelId="{22DF2537-33BE-4840-A68D-933427099468}" srcId="{9EB7B723-D81C-4BE0-8B0F-26FEF551142C}" destId="{09DE9C31-38D3-4F62-B12F-7DF5AC998C50}" srcOrd="2" destOrd="0" parTransId="{B56D45E0-79C3-410C-8A0C-16E40FFF9A06}" sibTransId="{98FD1126-C477-4734-80F6-79E3EE37F0F7}"/>
    <dgm:cxn modelId="{A8534054-35A0-4536-9E6A-3534F0E67D4B}" srcId="{55BD437D-D524-4C76-8FF8-89055C409A46}" destId="{63601F68-BCC2-43A9-A8FB-EAD50F4D11E7}" srcOrd="1" destOrd="0" parTransId="{C200FA6F-6DD2-4F4F-9A96-D7427BA9F5DC}" sibTransId="{3D6E374E-3D49-4340-B20E-1F2E075C78E9}"/>
    <dgm:cxn modelId="{FA50C799-0938-4FDF-BAE7-BF1459730228}" type="presOf" srcId="{55BD437D-D524-4C76-8FF8-89055C409A46}" destId="{A5AA28C6-8B8C-40E9-811C-0AB66484C2FA}" srcOrd="0" destOrd="0" presId="urn:microsoft.com/office/officeart/2005/8/layout/radial4"/>
    <dgm:cxn modelId="{CB0780D8-1161-4B62-B91F-35776D525DB6}" srcId="{9EB7B723-D81C-4BE0-8B0F-26FEF551142C}" destId="{FC980868-BE7A-4611-9252-56D4F4A36069}" srcOrd="4" destOrd="0" parTransId="{E772C8E2-6265-4FDE-96EA-B9A0A5D2BB56}" sibTransId="{E7110FCF-4C63-422D-AE55-EB1605EE68EF}"/>
    <dgm:cxn modelId="{CFDBC92E-C180-4393-AF7E-32C515FFAA89}" srcId="{9EB7B723-D81C-4BE0-8B0F-26FEF551142C}" destId="{FF5C76E9-57C9-483C-876A-B580A523D3DF}" srcOrd="1" destOrd="0" parTransId="{B4506FDD-DD7A-4C46-A8F9-DB89B932AED0}" sibTransId="{E2B2AA44-462E-4016-889A-1206818280E7}"/>
    <dgm:cxn modelId="{4A2C74F7-AB58-4037-A6F3-AC9C077C765A}" type="presOf" srcId="{C200FA6F-6DD2-4F4F-9A96-D7427BA9F5DC}" destId="{942E2CA9-1B8C-40A2-A1D3-693F41C7524B}" srcOrd="0" destOrd="0" presId="urn:microsoft.com/office/officeart/2005/8/layout/radial4"/>
    <dgm:cxn modelId="{F1C159D4-E1AD-487F-BB24-D33312EF8189}" type="presOf" srcId="{BB27066F-2C57-456C-AA71-478F207A0F03}" destId="{04DAD8E4-48B2-450A-BC7A-7657EA44AA6B}" srcOrd="0" destOrd="0" presId="urn:microsoft.com/office/officeart/2005/8/layout/radial4"/>
    <dgm:cxn modelId="{090CF14F-1E30-4A18-82BC-9EAB1219004E}" type="presOf" srcId="{9EB7B723-D81C-4BE0-8B0F-26FEF551142C}" destId="{F75FD81B-24F9-44C9-A26E-F4A91B0415FB}" srcOrd="0" destOrd="0" presId="urn:microsoft.com/office/officeart/2005/8/layout/radial4"/>
    <dgm:cxn modelId="{A573DD72-F9E2-4004-BF60-B8CC41492B31}" srcId="{55BD437D-D524-4C76-8FF8-89055C409A46}" destId="{AFE14170-9C4E-4722-83C0-E4DD21032714}" srcOrd="0" destOrd="0" parTransId="{BB27066F-2C57-456C-AA71-478F207A0F03}" sibTransId="{FD07E530-18C3-4BFE-BB58-AE6B91A2D969}"/>
    <dgm:cxn modelId="{2BA59BA3-E944-47A1-B61D-90A17C68FD73}" srcId="{9EB7B723-D81C-4BE0-8B0F-26FEF551142C}" destId="{62B97CA9-4051-46B1-B777-AFDCD0D6244E}" srcOrd="5" destOrd="0" parTransId="{8596922B-2986-4BAA-9749-1EAF4E5CAD85}" sibTransId="{CCA84C89-81F8-4D03-9D94-E031694F3779}"/>
    <dgm:cxn modelId="{D9BB0B91-C8F3-46A2-81CE-120A90B2584A}" type="presOf" srcId="{63601F68-BCC2-43A9-A8FB-EAD50F4D11E7}" destId="{22F88244-119F-4C08-9F91-A5EB1B8F8D13}" srcOrd="0" destOrd="0" presId="urn:microsoft.com/office/officeart/2005/8/layout/radial4"/>
    <dgm:cxn modelId="{CB7E13D9-7E78-4CBD-BAFB-D1C95823CFDC}" type="presParOf" srcId="{F75FD81B-24F9-44C9-A26E-F4A91B0415FB}" destId="{A5AA28C6-8B8C-40E9-811C-0AB66484C2FA}" srcOrd="0" destOrd="0" presId="urn:microsoft.com/office/officeart/2005/8/layout/radial4"/>
    <dgm:cxn modelId="{3EBE9ADD-384D-4AAB-AE87-7012E56BB561}" type="presParOf" srcId="{F75FD81B-24F9-44C9-A26E-F4A91B0415FB}" destId="{04DAD8E4-48B2-450A-BC7A-7657EA44AA6B}" srcOrd="1" destOrd="0" presId="urn:microsoft.com/office/officeart/2005/8/layout/radial4"/>
    <dgm:cxn modelId="{1027AB78-7CFF-4A4D-8191-7DA6AB40F1D2}" type="presParOf" srcId="{F75FD81B-24F9-44C9-A26E-F4A91B0415FB}" destId="{87A401A3-1A2F-46D0-9ADD-05B87059C92E}" srcOrd="2" destOrd="0" presId="urn:microsoft.com/office/officeart/2005/8/layout/radial4"/>
    <dgm:cxn modelId="{5F2CD70F-1D1A-4F4B-9B21-72AFC65D1698}" type="presParOf" srcId="{F75FD81B-24F9-44C9-A26E-F4A91B0415FB}" destId="{942E2CA9-1B8C-40A2-A1D3-693F41C7524B}" srcOrd="3" destOrd="0" presId="urn:microsoft.com/office/officeart/2005/8/layout/radial4"/>
    <dgm:cxn modelId="{66550617-5EA4-4629-9637-046C1C569965}" type="presParOf" srcId="{F75FD81B-24F9-44C9-A26E-F4A91B0415FB}" destId="{22F88244-119F-4C08-9F91-A5EB1B8F8D1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B7B723-D81C-4BE0-8B0F-26FEF55114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E14170-9C4E-4722-83C0-E4DD21032714}">
      <dgm:prSet phldrT="[Текст]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январь</a:t>
          </a:r>
          <a:endParaRPr lang="ru-RU" dirty="0">
            <a:ln>
              <a:solidFill>
                <a:schemeClr val="accent5">
                  <a:lumMod val="50000"/>
                </a:schemeClr>
              </a:solidFill>
            </a:ln>
          </a:endParaRPr>
        </a:p>
      </dgm:t>
    </dgm:pt>
    <dgm:pt modelId="{BB27066F-2C57-456C-AA71-478F207A0F03}" type="parTrans" cxnId="{A573DD72-F9E2-4004-BF60-B8CC41492B31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FD07E530-18C3-4BFE-BB58-AE6B91A2D969}" type="sibTrans" cxnId="{A573DD72-F9E2-4004-BF60-B8CC41492B31}">
      <dgm:prSet/>
      <dgm:spPr/>
      <dgm:t>
        <a:bodyPr/>
        <a:lstStyle/>
        <a:p>
          <a:endParaRPr lang="ru-RU"/>
        </a:p>
      </dgm:t>
    </dgm:pt>
    <dgm:pt modelId="{FF5C76E9-57C9-483C-876A-B580A523D3DF}">
      <dgm:prSet phldrT="[Текст]" phldr="1"/>
      <dgm:spPr/>
      <dgm:t>
        <a:bodyPr/>
        <a:lstStyle/>
        <a:p>
          <a:endParaRPr lang="ru-RU" dirty="0"/>
        </a:p>
      </dgm:t>
    </dgm:pt>
    <dgm:pt modelId="{B4506FDD-DD7A-4C46-A8F9-DB89B932AED0}" type="parTrans" cxnId="{CFDBC92E-C180-4393-AF7E-32C515FFAA89}">
      <dgm:prSet/>
      <dgm:spPr/>
      <dgm:t>
        <a:bodyPr/>
        <a:lstStyle/>
        <a:p>
          <a:endParaRPr lang="ru-RU"/>
        </a:p>
      </dgm:t>
    </dgm:pt>
    <dgm:pt modelId="{E2B2AA44-462E-4016-889A-1206818280E7}" type="sibTrans" cxnId="{CFDBC92E-C180-4393-AF7E-32C515FFAA89}">
      <dgm:prSet/>
      <dgm:spPr/>
      <dgm:t>
        <a:bodyPr/>
        <a:lstStyle/>
        <a:p>
          <a:endParaRPr lang="ru-RU"/>
        </a:p>
      </dgm:t>
    </dgm:pt>
    <dgm:pt modelId="{09DE9C31-38D3-4F62-B12F-7DF5AC998C50}">
      <dgm:prSet phldrT="[Текст]" phldr="1"/>
      <dgm:spPr/>
      <dgm:t>
        <a:bodyPr/>
        <a:lstStyle/>
        <a:p>
          <a:endParaRPr lang="ru-RU" dirty="0"/>
        </a:p>
      </dgm:t>
    </dgm:pt>
    <dgm:pt modelId="{B56D45E0-79C3-410C-8A0C-16E40FFF9A06}" type="parTrans" cxnId="{22DF2537-33BE-4840-A68D-933427099468}">
      <dgm:prSet/>
      <dgm:spPr/>
      <dgm:t>
        <a:bodyPr/>
        <a:lstStyle/>
        <a:p>
          <a:endParaRPr lang="ru-RU"/>
        </a:p>
      </dgm:t>
    </dgm:pt>
    <dgm:pt modelId="{98FD1126-C477-4734-80F6-79E3EE37F0F7}" type="sibTrans" cxnId="{22DF2537-33BE-4840-A68D-933427099468}">
      <dgm:prSet/>
      <dgm:spPr/>
      <dgm:t>
        <a:bodyPr/>
        <a:lstStyle/>
        <a:p>
          <a:endParaRPr lang="ru-RU"/>
        </a:p>
      </dgm:t>
    </dgm:pt>
    <dgm:pt modelId="{37C13DB6-2167-49E5-B49B-76EB12D2F48B}">
      <dgm:prSet phldrT="[Текст]" phldr="1"/>
      <dgm:spPr/>
      <dgm:t>
        <a:bodyPr/>
        <a:lstStyle/>
        <a:p>
          <a:endParaRPr lang="ru-RU" dirty="0"/>
        </a:p>
      </dgm:t>
    </dgm:pt>
    <dgm:pt modelId="{CDE1E371-E4B1-465D-97DC-B1C39D3E1B5D}" type="parTrans" cxnId="{4A79A24F-02E5-4B9B-8030-DBE4F1E160F6}">
      <dgm:prSet/>
      <dgm:spPr/>
      <dgm:t>
        <a:bodyPr/>
        <a:lstStyle/>
        <a:p>
          <a:endParaRPr lang="ru-RU"/>
        </a:p>
      </dgm:t>
    </dgm:pt>
    <dgm:pt modelId="{2440371A-7A0C-4F7E-8445-CBAA70DF07E9}" type="sibTrans" cxnId="{4A79A24F-02E5-4B9B-8030-DBE4F1E160F6}">
      <dgm:prSet/>
      <dgm:spPr/>
      <dgm:t>
        <a:bodyPr/>
        <a:lstStyle/>
        <a:p>
          <a:endParaRPr lang="ru-RU"/>
        </a:p>
      </dgm:t>
    </dgm:pt>
    <dgm:pt modelId="{FC980868-BE7A-4611-9252-56D4F4A36069}">
      <dgm:prSet/>
      <dgm:spPr/>
      <dgm:t>
        <a:bodyPr/>
        <a:lstStyle/>
        <a:p>
          <a:endParaRPr lang="ru-RU" dirty="0"/>
        </a:p>
      </dgm:t>
    </dgm:pt>
    <dgm:pt modelId="{E772C8E2-6265-4FDE-96EA-B9A0A5D2BB56}" type="parTrans" cxnId="{CB0780D8-1161-4B62-B91F-35776D525DB6}">
      <dgm:prSet/>
      <dgm:spPr/>
      <dgm:t>
        <a:bodyPr/>
        <a:lstStyle/>
        <a:p>
          <a:endParaRPr lang="ru-RU"/>
        </a:p>
      </dgm:t>
    </dgm:pt>
    <dgm:pt modelId="{E7110FCF-4C63-422D-AE55-EB1605EE68EF}" type="sibTrans" cxnId="{CB0780D8-1161-4B62-B91F-35776D525DB6}">
      <dgm:prSet/>
      <dgm:spPr/>
      <dgm:t>
        <a:bodyPr/>
        <a:lstStyle/>
        <a:p>
          <a:endParaRPr lang="ru-RU"/>
        </a:p>
      </dgm:t>
    </dgm:pt>
    <dgm:pt modelId="{62B97CA9-4051-46B1-B777-AFDCD0D6244E}">
      <dgm:prSet/>
      <dgm:spPr/>
      <dgm:t>
        <a:bodyPr/>
        <a:lstStyle/>
        <a:p>
          <a:endParaRPr lang="ru-RU" dirty="0"/>
        </a:p>
      </dgm:t>
    </dgm:pt>
    <dgm:pt modelId="{8596922B-2986-4BAA-9749-1EAF4E5CAD85}" type="parTrans" cxnId="{2BA59BA3-E944-47A1-B61D-90A17C68FD73}">
      <dgm:prSet/>
      <dgm:spPr/>
      <dgm:t>
        <a:bodyPr/>
        <a:lstStyle/>
        <a:p>
          <a:endParaRPr lang="ru-RU"/>
        </a:p>
      </dgm:t>
    </dgm:pt>
    <dgm:pt modelId="{CCA84C89-81F8-4D03-9D94-E031694F3779}" type="sibTrans" cxnId="{2BA59BA3-E944-47A1-B61D-90A17C68FD73}">
      <dgm:prSet/>
      <dgm:spPr/>
      <dgm:t>
        <a:bodyPr/>
        <a:lstStyle/>
        <a:p>
          <a:endParaRPr lang="ru-RU"/>
        </a:p>
      </dgm:t>
    </dgm:pt>
    <dgm:pt modelId="{17061C90-7CEA-4CF0-963C-F2FDFF0B1B2C}">
      <dgm:prSet/>
      <dgm:spPr/>
      <dgm:t>
        <a:bodyPr/>
        <a:lstStyle/>
        <a:p>
          <a:endParaRPr lang="ru-RU" dirty="0"/>
        </a:p>
      </dgm:t>
    </dgm:pt>
    <dgm:pt modelId="{D9160E9B-4500-450D-8621-B481525772CF}" type="parTrans" cxnId="{7A85B45F-7DCF-4D45-977A-B46A4AC51334}">
      <dgm:prSet/>
      <dgm:spPr/>
      <dgm:t>
        <a:bodyPr/>
        <a:lstStyle/>
        <a:p>
          <a:endParaRPr lang="ru-RU"/>
        </a:p>
      </dgm:t>
    </dgm:pt>
    <dgm:pt modelId="{88BB29CF-8B0F-4B2A-B76E-30B3AFC43445}" type="sibTrans" cxnId="{7A85B45F-7DCF-4D45-977A-B46A4AC51334}">
      <dgm:prSet/>
      <dgm:spPr/>
      <dgm:t>
        <a:bodyPr/>
        <a:lstStyle/>
        <a:p>
          <a:endParaRPr lang="ru-RU"/>
        </a:p>
      </dgm:t>
    </dgm:pt>
    <dgm:pt modelId="{55BD437D-D524-4C76-8FF8-89055C409A46}">
      <dgm:prSet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rgbClr val="C00000"/>
                </a:solidFill>
              </a:ln>
            </a:rPr>
            <a:t>Настольный теннис</a:t>
          </a:r>
          <a:endParaRPr lang="ru-RU" dirty="0">
            <a:ln>
              <a:solidFill>
                <a:srgbClr val="C00000"/>
              </a:solidFill>
            </a:ln>
          </a:endParaRPr>
        </a:p>
      </dgm:t>
    </dgm:pt>
    <dgm:pt modelId="{93AAC5C2-BC4A-4131-A74D-DFC26ADE3A67}" type="parTrans" cxnId="{5DBA4B2B-FC01-4CCC-97CD-7B767A6EF61B}">
      <dgm:prSet/>
      <dgm:spPr/>
      <dgm:t>
        <a:bodyPr/>
        <a:lstStyle/>
        <a:p>
          <a:endParaRPr lang="ru-RU"/>
        </a:p>
      </dgm:t>
    </dgm:pt>
    <dgm:pt modelId="{250BB35F-DC22-445B-9C2C-96C1DEE6B521}" type="sibTrans" cxnId="{5DBA4B2B-FC01-4CCC-97CD-7B767A6EF61B}">
      <dgm:prSet/>
      <dgm:spPr/>
      <dgm:t>
        <a:bodyPr/>
        <a:lstStyle/>
        <a:p>
          <a:endParaRPr lang="ru-RU"/>
        </a:p>
      </dgm:t>
    </dgm:pt>
    <dgm:pt modelId="{63601F68-BCC2-43A9-A8FB-EAD50F4D11E7}">
      <dgm:prSet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февраль</a:t>
          </a:r>
          <a:endParaRPr lang="ru-RU" dirty="0">
            <a:ln>
              <a:solidFill>
                <a:schemeClr val="accent5">
                  <a:lumMod val="50000"/>
                </a:schemeClr>
              </a:solidFill>
            </a:ln>
          </a:endParaRPr>
        </a:p>
      </dgm:t>
    </dgm:pt>
    <dgm:pt modelId="{C200FA6F-6DD2-4F4F-9A96-D7427BA9F5DC}" type="parTrans" cxnId="{A8534054-35A0-4536-9E6A-3534F0E67D4B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3D6E374E-3D49-4340-B20E-1F2E075C78E9}" type="sibTrans" cxnId="{A8534054-35A0-4536-9E6A-3534F0E67D4B}">
      <dgm:prSet/>
      <dgm:spPr/>
      <dgm:t>
        <a:bodyPr/>
        <a:lstStyle/>
        <a:p>
          <a:endParaRPr lang="ru-RU"/>
        </a:p>
      </dgm:t>
    </dgm:pt>
    <dgm:pt modelId="{F75FD81B-24F9-44C9-A26E-F4A91B0415FB}" type="pres">
      <dgm:prSet presAssocID="{9EB7B723-D81C-4BE0-8B0F-26FEF55114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A28C6-8B8C-40E9-811C-0AB66484C2FA}" type="pres">
      <dgm:prSet presAssocID="{55BD437D-D524-4C76-8FF8-89055C409A46}" presName="centerShape" presStyleLbl="node0" presStyleIdx="0" presStyleCnt="1" custScaleX="234729" custScaleY="118699" custLinFactNeighborX="1012" custLinFactNeighborY="15625"/>
      <dgm:spPr>
        <a:prstGeom prst="star12">
          <a:avLst/>
        </a:prstGeom>
      </dgm:spPr>
      <dgm:t>
        <a:bodyPr/>
        <a:lstStyle/>
        <a:p>
          <a:endParaRPr lang="ru-RU"/>
        </a:p>
      </dgm:t>
    </dgm:pt>
    <dgm:pt modelId="{04DAD8E4-48B2-450A-BC7A-7657EA44AA6B}" type="pres">
      <dgm:prSet presAssocID="{BB27066F-2C57-456C-AA71-478F207A0F03}" presName="parTrans" presStyleLbl="bgSibTrans2D1" presStyleIdx="0" presStyleCnt="2" custScaleX="66751" custLinFactY="2530" custLinFactNeighborX="-1816" custLinFactNeighborY="100000"/>
      <dgm:spPr/>
      <dgm:t>
        <a:bodyPr/>
        <a:lstStyle/>
        <a:p>
          <a:endParaRPr lang="ru-RU"/>
        </a:p>
      </dgm:t>
    </dgm:pt>
    <dgm:pt modelId="{87A401A3-1A2F-46D0-9ADD-05B87059C92E}" type="pres">
      <dgm:prSet presAssocID="{AFE14170-9C4E-4722-83C0-E4DD21032714}" presName="node" presStyleLbl="node1" presStyleIdx="0" presStyleCnt="2" custScaleX="132967" custScaleY="110000" custRadScaleRad="108549" custRadScaleInc="17016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942E2CA9-1B8C-40A2-A1D3-693F41C7524B}" type="pres">
      <dgm:prSet presAssocID="{C200FA6F-6DD2-4F4F-9A96-D7427BA9F5DC}" presName="parTrans" presStyleLbl="bgSibTrans2D1" presStyleIdx="1" presStyleCnt="2" custScaleX="67663" custLinFactY="3115" custLinFactNeighborX="5014" custLinFactNeighborY="100000"/>
      <dgm:spPr/>
      <dgm:t>
        <a:bodyPr/>
        <a:lstStyle/>
        <a:p>
          <a:endParaRPr lang="ru-RU"/>
        </a:p>
      </dgm:t>
    </dgm:pt>
    <dgm:pt modelId="{22F88244-119F-4C08-9F91-A5EB1B8F8D13}" type="pres">
      <dgm:prSet presAssocID="{63601F68-BCC2-43A9-A8FB-EAD50F4D11E7}" presName="node" presStyleLbl="node1" presStyleIdx="1" presStyleCnt="2" custScaleX="143134" custScaleY="110000" custRadScaleRad="110620" custRadScaleInc="-15598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5DBA4B2B-FC01-4CCC-97CD-7B767A6EF61B}" srcId="{9EB7B723-D81C-4BE0-8B0F-26FEF551142C}" destId="{55BD437D-D524-4C76-8FF8-89055C409A46}" srcOrd="0" destOrd="0" parTransId="{93AAC5C2-BC4A-4131-A74D-DFC26ADE3A67}" sibTransId="{250BB35F-DC22-445B-9C2C-96C1DEE6B521}"/>
    <dgm:cxn modelId="{7A85B45F-7DCF-4D45-977A-B46A4AC51334}" srcId="{9EB7B723-D81C-4BE0-8B0F-26FEF551142C}" destId="{17061C90-7CEA-4CF0-963C-F2FDFF0B1B2C}" srcOrd="6" destOrd="0" parTransId="{D9160E9B-4500-450D-8621-B481525772CF}" sibTransId="{88BB29CF-8B0F-4B2A-B76E-30B3AFC43445}"/>
    <dgm:cxn modelId="{4A79A24F-02E5-4B9B-8030-DBE4F1E160F6}" srcId="{9EB7B723-D81C-4BE0-8B0F-26FEF551142C}" destId="{37C13DB6-2167-49E5-B49B-76EB12D2F48B}" srcOrd="3" destOrd="0" parTransId="{CDE1E371-E4B1-465D-97DC-B1C39D3E1B5D}" sibTransId="{2440371A-7A0C-4F7E-8445-CBAA70DF07E9}"/>
    <dgm:cxn modelId="{22DF2537-33BE-4840-A68D-933427099468}" srcId="{9EB7B723-D81C-4BE0-8B0F-26FEF551142C}" destId="{09DE9C31-38D3-4F62-B12F-7DF5AC998C50}" srcOrd="2" destOrd="0" parTransId="{B56D45E0-79C3-410C-8A0C-16E40FFF9A06}" sibTransId="{98FD1126-C477-4734-80F6-79E3EE37F0F7}"/>
    <dgm:cxn modelId="{A8534054-35A0-4536-9E6A-3534F0E67D4B}" srcId="{55BD437D-D524-4C76-8FF8-89055C409A46}" destId="{63601F68-BCC2-43A9-A8FB-EAD50F4D11E7}" srcOrd="1" destOrd="0" parTransId="{C200FA6F-6DD2-4F4F-9A96-D7427BA9F5DC}" sibTransId="{3D6E374E-3D49-4340-B20E-1F2E075C78E9}"/>
    <dgm:cxn modelId="{CB0780D8-1161-4B62-B91F-35776D525DB6}" srcId="{9EB7B723-D81C-4BE0-8B0F-26FEF551142C}" destId="{FC980868-BE7A-4611-9252-56D4F4A36069}" srcOrd="4" destOrd="0" parTransId="{E772C8E2-6265-4FDE-96EA-B9A0A5D2BB56}" sibTransId="{E7110FCF-4C63-422D-AE55-EB1605EE68EF}"/>
    <dgm:cxn modelId="{82AA5537-4636-4970-8CC0-3BFE9AEBC3D3}" type="presOf" srcId="{C200FA6F-6DD2-4F4F-9A96-D7427BA9F5DC}" destId="{942E2CA9-1B8C-40A2-A1D3-693F41C7524B}" srcOrd="0" destOrd="0" presId="urn:microsoft.com/office/officeart/2005/8/layout/radial4"/>
    <dgm:cxn modelId="{CFDBC92E-C180-4393-AF7E-32C515FFAA89}" srcId="{9EB7B723-D81C-4BE0-8B0F-26FEF551142C}" destId="{FF5C76E9-57C9-483C-876A-B580A523D3DF}" srcOrd="1" destOrd="0" parTransId="{B4506FDD-DD7A-4C46-A8F9-DB89B932AED0}" sibTransId="{E2B2AA44-462E-4016-889A-1206818280E7}"/>
    <dgm:cxn modelId="{48A5780A-F587-40A4-832C-2129D29CC259}" type="presOf" srcId="{BB27066F-2C57-456C-AA71-478F207A0F03}" destId="{04DAD8E4-48B2-450A-BC7A-7657EA44AA6B}" srcOrd="0" destOrd="0" presId="urn:microsoft.com/office/officeart/2005/8/layout/radial4"/>
    <dgm:cxn modelId="{462B9FDE-0C3A-489F-861A-8628A5BADEB7}" type="presOf" srcId="{63601F68-BCC2-43A9-A8FB-EAD50F4D11E7}" destId="{22F88244-119F-4C08-9F91-A5EB1B8F8D13}" srcOrd="0" destOrd="0" presId="urn:microsoft.com/office/officeart/2005/8/layout/radial4"/>
    <dgm:cxn modelId="{E36C0705-EE6A-4534-9F46-1C3247C75B71}" type="presOf" srcId="{55BD437D-D524-4C76-8FF8-89055C409A46}" destId="{A5AA28C6-8B8C-40E9-811C-0AB66484C2FA}" srcOrd="0" destOrd="0" presId="urn:microsoft.com/office/officeart/2005/8/layout/radial4"/>
    <dgm:cxn modelId="{65641C14-769A-4225-90BA-EDAFDA5CDAE0}" type="presOf" srcId="{9EB7B723-D81C-4BE0-8B0F-26FEF551142C}" destId="{F75FD81B-24F9-44C9-A26E-F4A91B0415FB}" srcOrd="0" destOrd="0" presId="urn:microsoft.com/office/officeart/2005/8/layout/radial4"/>
    <dgm:cxn modelId="{A573DD72-F9E2-4004-BF60-B8CC41492B31}" srcId="{55BD437D-D524-4C76-8FF8-89055C409A46}" destId="{AFE14170-9C4E-4722-83C0-E4DD21032714}" srcOrd="0" destOrd="0" parTransId="{BB27066F-2C57-456C-AA71-478F207A0F03}" sibTransId="{FD07E530-18C3-4BFE-BB58-AE6B91A2D969}"/>
    <dgm:cxn modelId="{2BA59BA3-E944-47A1-B61D-90A17C68FD73}" srcId="{9EB7B723-D81C-4BE0-8B0F-26FEF551142C}" destId="{62B97CA9-4051-46B1-B777-AFDCD0D6244E}" srcOrd="5" destOrd="0" parTransId="{8596922B-2986-4BAA-9749-1EAF4E5CAD85}" sibTransId="{CCA84C89-81F8-4D03-9D94-E031694F3779}"/>
    <dgm:cxn modelId="{278A0D5F-910F-4D5B-91DA-5DF8DB676D51}" type="presOf" srcId="{AFE14170-9C4E-4722-83C0-E4DD21032714}" destId="{87A401A3-1A2F-46D0-9ADD-05B87059C92E}" srcOrd="0" destOrd="0" presId="urn:microsoft.com/office/officeart/2005/8/layout/radial4"/>
    <dgm:cxn modelId="{A7897164-AC9F-4465-A1FB-E602D10DD7B1}" type="presParOf" srcId="{F75FD81B-24F9-44C9-A26E-F4A91B0415FB}" destId="{A5AA28C6-8B8C-40E9-811C-0AB66484C2FA}" srcOrd="0" destOrd="0" presId="urn:microsoft.com/office/officeart/2005/8/layout/radial4"/>
    <dgm:cxn modelId="{59E1E1FA-DF10-458D-B2C2-84BD1846D123}" type="presParOf" srcId="{F75FD81B-24F9-44C9-A26E-F4A91B0415FB}" destId="{04DAD8E4-48B2-450A-BC7A-7657EA44AA6B}" srcOrd="1" destOrd="0" presId="urn:microsoft.com/office/officeart/2005/8/layout/radial4"/>
    <dgm:cxn modelId="{8C497151-A35E-4A39-A669-F0EB9EC3DED3}" type="presParOf" srcId="{F75FD81B-24F9-44C9-A26E-F4A91B0415FB}" destId="{87A401A3-1A2F-46D0-9ADD-05B87059C92E}" srcOrd="2" destOrd="0" presId="urn:microsoft.com/office/officeart/2005/8/layout/radial4"/>
    <dgm:cxn modelId="{D30F0DA5-C186-4C09-8B03-EA0C6D33A13F}" type="presParOf" srcId="{F75FD81B-24F9-44C9-A26E-F4A91B0415FB}" destId="{942E2CA9-1B8C-40A2-A1D3-693F41C7524B}" srcOrd="3" destOrd="0" presId="urn:microsoft.com/office/officeart/2005/8/layout/radial4"/>
    <dgm:cxn modelId="{DB7C5CE8-35AE-4349-96F8-B157D53B1158}" type="presParOf" srcId="{F75FD81B-24F9-44C9-A26E-F4A91B0415FB}" destId="{22F88244-119F-4C08-9F91-A5EB1B8F8D1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B7B723-D81C-4BE0-8B0F-26FEF55114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E14170-9C4E-4722-83C0-E4DD21032714}">
      <dgm:prSet phldrT="[Текст]"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январь</a:t>
          </a:r>
          <a:endParaRPr lang="ru-RU" dirty="0">
            <a:ln>
              <a:solidFill>
                <a:schemeClr val="accent5">
                  <a:lumMod val="50000"/>
                </a:schemeClr>
              </a:solidFill>
            </a:ln>
          </a:endParaRPr>
        </a:p>
      </dgm:t>
    </dgm:pt>
    <dgm:pt modelId="{BB27066F-2C57-456C-AA71-478F207A0F03}" type="parTrans" cxnId="{A573DD72-F9E2-4004-BF60-B8CC41492B31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FD07E530-18C3-4BFE-BB58-AE6B91A2D969}" type="sibTrans" cxnId="{A573DD72-F9E2-4004-BF60-B8CC41492B31}">
      <dgm:prSet/>
      <dgm:spPr/>
      <dgm:t>
        <a:bodyPr/>
        <a:lstStyle/>
        <a:p>
          <a:endParaRPr lang="ru-RU"/>
        </a:p>
      </dgm:t>
    </dgm:pt>
    <dgm:pt modelId="{FF5C76E9-57C9-483C-876A-B580A523D3DF}">
      <dgm:prSet phldrT="[Текст]" phldr="1"/>
      <dgm:spPr/>
      <dgm:t>
        <a:bodyPr/>
        <a:lstStyle/>
        <a:p>
          <a:endParaRPr lang="ru-RU" dirty="0"/>
        </a:p>
      </dgm:t>
    </dgm:pt>
    <dgm:pt modelId="{B4506FDD-DD7A-4C46-A8F9-DB89B932AED0}" type="parTrans" cxnId="{CFDBC92E-C180-4393-AF7E-32C515FFAA89}">
      <dgm:prSet/>
      <dgm:spPr/>
      <dgm:t>
        <a:bodyPr/>
        <a:lstStyle/>
        <a:p>
          <a:endParaRPr lang="ru-RU"/>
        </a:p>
      </dgm:t>
    </dgm:pt>
    <dgm:pt modelId="{E2B2AA44-462E-4016-889A-1206818280E7}" type="sibTrans" cxnId="{CFDBC92E-C180-4393-AF7E-32C515FFAA89}">
      <dgm:prSet/>
      <dgm:spPr/>
      <dgm:t>
        <a:bodyPr/>
        <a:lstStyle/>
        <a:p>
          <a:endParaRPr lang="ru-RU"/>
        </a:p>
      </dgm:t>
    </dgm:pt>
    <dgm:pt modelId="{09DE9C31-38D3-4F62-B12F-7DF5AC998C50}">
      <dgm:prSet phldrT="[Текст]" phldr="1"/>
      <dgm:spPr/>
      <dgm:t>
        <a:bodyPr/>
        <a:lstStyle/>
        <a:p>
          <a:endParaRPr lang="ru-RU" dirty="0"/>
        </a:p>
      </dgm:t>
    </dgm:pt>
    <dgm:pt modelId="{B56D45E0-79C3-410C-8A0C-16E40FFF9A06}" type="parTrans" cxnId="{22DF2537-33BE-4840-A68D-933427099468}">
      <dgm:prSet/>
      <dgm:spPr/>
      <dgm:t>
        <a:bodyPr/>
        <a:lstStyle/>
        <a:p>
          <a:endParaRPr lang="ru-RU"/>
        </a:p>
      </dgm:t>
    </dgm:pt>
    <dgm:pt modelId="{98FD1126-C477-4734-80F6-79E3EE37F0F7}" type="sibTrans" cxnId="{22DF2537-33BE-4840-A68D-933427099468}">
      <dgm:prSet/>
      <dgm:spPr/>
      <dgm:t>
        <a:bodyPr/>
        <a:lstStyle/>
        <a:p>
          <a:endParaRPr lang="ru-RU"/>
        </a:p>
      </dgm:t>
    </dgm:pt>
    <dgm:pt modelId="{37C13DB6-2167-49E5-B49B-76EB12D2F48B}">
      <dgm:prSet phldrT="[Текст]" phldr="1"/>
      <dgm:spPr/>
      <dgm:t>
        <a:bodyPr/>
        <a:lstStyle/>
        <a:p>
          <a:endParaRPr lang="ru-RU" dirty="0"/>
        </a:p>
      </dgm:t>
    </dgm:pt>
    <dgm:pt modelId="{CDE1E371-E4B1-465D-97DC-B1C39D3E1B5D}" type="parTrans" cxnId="{4A79A24F-02E5-4B9B-8030-DBE4F1E160F6}">
      <dgm:prSet/>
      <dgm:spPr/>
      <dgm:t>
        <a:bodyPr/>
        <a:lstStyle/>
        <a:p>
          <a:endParaRPr lang="ru-RU"/>
        </a:p>
      </dgm:t>
    </dgm:pt>
    <dgm:pt modelId="{2440371A-7A0C-4F7E-8445-CBAA70DF07E9}" type="sibTrans" cxnId="{4A79A24F-02E5-4B9B-8030-DBE4F1E160F6}">
      <dgm:prSet/>
      <dgm:spPr/>
      <dgm:t>
        <a:bodyPr/>
        <a:lstStyle/>
        <a:p>
          <a:endParaRPr lang="ru-RU"/>
        </a:p>
      </dgm:t>
    </dgm:pt>
    <dgm:pt modelId="{FC980868-BE7A-4611-9252-56D4F4A36069}">
      <dgm:prSet/>
      <dgm:spPr/>
      <dgm:t>
        <a:bodyPr/>
        <a:lstStyle/>
        <a:p>
          <a:endParaRPr lang="ru-RU" dirty="0"/>
        </a:p>
      </dgm:t>
    </dgm:pt>
    <dgm:pt modelId="{E772C8E2-6265-4FDE-96EA-B9A0A5D2BB56}" type="parTrans" cxnId="{CB0780D8-1161-4B62-B91F-35776D525DB6}">
      <dgm:prSet/>
      <dgm:spPr/>
      <dgm:t>
        <a:bodyPr/>
        <a:lstStyle/>
        <a:p>
          <a:endParaRPr lang="ru-RU"/>
        </a:p>
      </dgm:t>
    </dgm:pt>
    <dgm:pt modelId="{E7110FCF-4C63-422D-AE55-EB1605EE68EF}" type="sibTrans" cxnId="{CB0780D8-1161-4B62-B91F-35776D525DB6}">
      <dgm:prSet/>
      <dgm:spPr/>
      <dgm:t>
        <a:bodyPr/>
        <a:lstStyle/>
        <a:p>
          <a:endParaRPr lang="ru-RU"/>
        </a:p>
      </dgm:t>
    </dgm:pt>
    <dgm:pt modelId="{62B97CA9-4051-46B1-B777-AFDCD0D6244E}">
      <dgm:prSet/>
      <dgm:spPr/>
      <dgm:t>
        <a:bodyPr/>
        <a:lstStyle/>
        <a:p>
          <a:endParaRPr lang="ru-RU" dirty="0"/>
        </a:p>
      </dgm:t>
    </dgm:pt>
    <dgm:pt modelId="{8596922B-2986-4BAA-9749-1EAF4E5CAD85}" type="parTrans" cxnId="{2BA59BA3-E944-47A1-B61D-90A17C68FD73}">
      <dgm:prSet/>
      <dgm:spPr/>
      <dgm:t>
        <a:bodyPr/>
        <a:lstStyle/>
        <a:p>
          <a:endParaRPr lang="ru-RU"/>
        </a:p>
      </dgm:t>
    </dgm:pt>
    <dgm:pt modelId="{CCA84C89-81F8-4D03-9D94-E031694F3779}" type="sibTrans" cxnId="{2BA59BA3-E944-47A1-B61D-90A17C68FD73}">
      <dgm:prSet/>
      <dgm:spPr/>
      <dgm:t>
        <a:bodyPr/>
        <a:lstStyle/>
        <a:p>
          <a:endParaRPr lang="ru-RU"/>
        </a:p>
      </dgm:t>
    </dgm:pt>
    <dgm:pt modelId="{17061C90-7CEA-4CF0-963C-F2FDFF0B1B2C}">
      <dgm:prSet/>
      <dgm:spPr/>
      <dgm:t>
        <a:bodyPr/>
        <a:lstStyle/>
        <a:p>
          <a:endParaRPr lang="ru-RU" dirty="0"/>
        </a:p>
      </dgm:t>
    </dgm:pt>
    <dgm:pt modelId="{D9160E9B-4500-450D-8621-B481525772CF}" type="parTrans" cxnId="{7A85B45F-7DCF-4D45-977A-B46A4AC51334}">
      <dgm:prSet/>
      <dgm:spPr/>
      <dgm:t>
        <a:bodyPr/>
        <a:lstStyle/>
        <a:p>
          <a:endParaRPr lang="ru-RU"/>
        </a:p>
      </dgm:t>
    </dgm:pt>
    <dgm:pt modelId="{88BB29CF-8B0F-4B2A-B76E-30B3AFC43445}" type="sibTrans" cxnId="{7A85B45F-7DCF-4D45-977A-B46A4AC51334}">
      <dgm:prSet/>
      <dgm:spPr/>
      <dgm:t>
        <a:bodyPr/>
        <a:lstStyle/>
        <a:p>
          <a:endParaRPr lang="ru-RU"/>
        </a:p>
      </dgm:t>
    </dgm:pt>
    <dgm:pt modelId="{55BD437D-D524-4C76-8FF8-89055C409A46}">
      <dgm:prSet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ru-RU" sz="4400" dirty="0" smtClean="0">
              <a:ln>
                <a:solidFill>
                  <a:srgbClr val="C00000"/>
                </a:solidFill>
              </a:ln>
            </a:rPr>
            <a:t>Бадминтон</a:t>
          </a:r>
          <a:endParaRPr lang="ru-RU" sz="3300" dirty="0">
            <a:ln>
              <a:solidFill>
                <a:srgbClr val="C00000"/>
              </a:solidFill>
            </a:ln>
          </a:endParaRPr>
        </a:p>
      </dgm:t>
    </dgm:pt>
    <dgm:pt modelId="{93AAC5C2-BC4A-4131-A74D-DFC26ADE3A67}" type="parTrans" cxnId="{5DBA4B2B-FC01-4CCC-97CD-7B767A6EF61B}">
      <dgm:prSet/>
      <dgm:spPr/>
      <dgm:t>
        <a:bodyPr/>
        <a:lstStyle/>
        <a:p>
          <a:endParaRPr lang="ru-RU"/>
        </a:p>
      </dgm:t>
    </dgm:pt>
    <dgm:pt modelId="{250BB35F-DC22-445B-9C2C-96C1DEE6B521}" type="sibTrans" cxnId="{5DBA4B2B-FC01-4CCC-97CD-7B767A6EF61B}">
      <dgm:prSet/>
      <dgm:spPr/>
      <dgm:t>
        <a:bodyPr/>
        <a:lstStyle/>
        <a:p>
          <a:endParaRPr lang="ru-RU"/>
        </a:p>
      </dgm:t>
    </dgm:pt>
    <dgm:pt modelId="{63601F68-BCC2-43A9-A8FB-EAD50F4D11E7}">
      <dgm:prSet/>
      <dgm:spPr>
        <a:solidFill>
          <a:srgbClr val="DED742"/>
        </a:solidFill>
        <a:ln>
          <a:noFill/>
        </a:ln>
      </dgm:spPr>
      <dgm:t>
        <a:bodyPr/>
        <a:lstStyle/>
        <a:p>
          <a:r>
            <a: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февраль</a:t>
          </a:r>
          <a:endParaRPr lang="ru-RU" dirty="0">
            <a:ln>
              <a:solidFill>
                <a:schemeClr val="accent5">
                  <a:lumMod val="50000"/>
                </a:schemeClr>
              </a:solidFill>
            </a:ln>
          </a:endParaRPr>
        </a:p>
      </dgm:t>
    </dgm:pt>
    <dgm:pt modelId="{C200FA6F-6DD2-4F4F-9A96-D7427BA9F5DC}" type="parTrans" cxnId="{A8534054-35A0-4536-9E6A-3534F0E67D4B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3D6E374E-3D49-4340-B20E-1F2E075C78E9}" type="sibTrans" cxnId="{A8534054-35A0-4536-9E6A-3534F0E67D4B}">
      <dgm:prSet/>
      <dgm:spPr/>
      <dgm:t>
        <a:bodyPr/>
        <a:lstStyle/>
        <a:p>
          <a:endParaRPr lang="ru-RU"/>
        </a:p>
      </dgm:t>
    </dgm:pt>
    <dgm:pt modelId="{F75FD81B-24F9-44C9-A26E-F4A91B0415FB}" type="pres">
      <dgm:prSet presAssocID="{9EB7B723-D81C-4BE0-8B0F-26FEF55114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A28C6-8B8C-40E9-811C-0AB66484C2FA}" type="pres">
      <dgm:prSet presAssocID="{55BD437D-D524-4C76-8FF8-89055C409A46}" presName="centerShape" presStyleLbl="node0" presStyleIdx="0" presStyleCnt="1" custScaleX="249587" custScaleY="118699" custLinFactNeighborX="1723" custLinFactNeighborY="15048"/>
      <dgm:spPr>
        <a:prstGeom prst="star12">
          <a:avLst/>
        </a:prstGeom>
      </dgm:spPr>
      <dgm:t>
        <a:bodyPr/>
        <a:lstStyle/>
        <a:p>
          <a:endParaRPr lang="ru-RU"/>
        </a:p>
      </dgm:t>
    </dgm:pt>
    <dgm:pt modelId="{04DAD8E4-48B2-450A-BC7A-7657EA44AA6B}" type="pres">
      <dgm:prSet presAssocID="{BB27066F-2C57-456C-AA71-478F207A0F03}" presName="parTrans" presStyleLbl="bgSibTrans2D1" presStyleIdx="0" presStyleCnt="2" custScaleX="66751" custLinFactY="2530" custLinFactNeighborX="-1816" custLinFactNeighborY="100000"/>
      <dgm:spPr/>
      <dgm:t>
        <a:bodyPr/>
        <a:lstStyle/>
        <a:p>
          <a:endParaRPr lang="ru-RU"/>
        </a:p>
      </dgm:t>
    </dgm:pt>
    <dgm:pt modelId="{87A401A3-1A2F-46D0-9ADD-05B87059C92E}" type="pres">
      <dgm:prSet presAssocID="{AFE14170-9C4E-4722-83C0-E4DD21032714}" presName="node" presStyleLbl="node1" presStyleIdx="0" presStyleCnt="2" custScaleX="132967" custScaleY="110000" custRadScaleRad="106783" custRadScaleInc="16137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942E2CA9-1B8C-40A2-A1D3-693F41C7524B}" type="pres">
      <dgm:prSet presAssocID="{C200FA6F-6DD2-4F4F-9A96-D7427BA9F5DC}" presName="parTrans" presStyleLbl="bgSibTrans2D1" presStyleIdx="1" presStyleCnt="2" custScaleX="67663" custLinFactY="3115" custLinFactNeighborX="5014" custLinFactNeighborY="100000"/>
      <dgm:spPr/>
      <dgm:t>
        <a:bodyPr/>
        <a:lstStyle/>
        <a:p>
          <a:endParaRPr lang="ru-RU"/>
        </a:p>
      </dgm:t>
    </dgm:pt>
    <dgm:pt modelId="{22F88244-119F-4C08-9F91-A5EB1B8F8D13}" type="pres">
      <dgm:prSet presAssocID="{63601F68-BCC2-43A9-A8FB-EAD50F4D11E7}" presName="node" presStyleLbl="node1" presStyleIdx="1" presStyleCnt="2" custScaleX="143134" custScaleY="110000" custRadScaleRad="110539" custRadScaleInc="-15652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5DBA4B2B-FC01-4CCC-97CD-7B767A6EF61B}" srcId="{9EB7B723-D81C-4BE0-8B0F-26FEF551142C}" destId="{55BD437D-D524-4C76-8FF8-89055C409A46}" srcOrd="0" destOrd="0" parTransId="{93AAC5C2-BC4A-4131-A74D-DFC26ADE3A67}" sibTransId="{250BB35F-DC22-445B-9C2C-96C1DEE6B521}"/>
    <dgm:cxn modelId="{7A85B45F-7DCF-4D45-977A-B46A4AC51334}" srcId="{9EB7B723-D81C-4BE0-8B0F-26FEF551142C}" destId="{17061C90-7CEA-4CF0-963C-F2FDFF0B1B2C}" srcOrd="6" destOrd="0" parTransId="{D9160E9B-4500-450D-8621-B481525772CF}" sibTransId="{88BB29CF-8B0F-4B2A-B76E-30B3AFC43445}"/>
    <dgm:cxn modelId="{E0A00F5D-FE78-4A56-9343-F3C82DB11F86}" type="presOf" srcId="{55BD437D-D524-4C76-8FF8-89055C409A46}" destId="{A5AA28C6-8B8C-40E9-811C-0AB66484C2FA}" srcOrd="0" destOrd="0" presId="urn:microsoft.com/office/officeart/2005/8/layout/radial4"/>
    <dgm:cxn modelId="{4A79A24F-02E5-4B9B-8030-DBE4F1E160F6}" srcId="{9EB7B723-D81C-4BE0-8B0F-26FEF551142C}" destId="{37C13DB6-2167-49E5-B49B-76EB12D2F48B}" srcOrd="3" destOrd="0" parTransId="{CDE1E371-E4B1-465D-97DC-B1C39D3E1B5D}" sibTransId="{2440371A-7A0C-4F7E-8445-CBAA70DF07E9}"/>
    <dgm:cxn modelId="{22DF2537-33BE-4840-A68D-933427099468}" srcId="{9EB7B723-D81C-4BE0-8B0F-26FEF551142C}" destId="{09DE9C31-38D3-4F62-B12F-7DF5AC998C50}" srcOrd="2" destOrd="0" parTransId="{B56D45E0-79C3-410C-8A0C-16E40FFF9A06}" sibTransId="{98FD1126-C477-4734-80F6-79E3EE37F0F7}"/>
    <dgm:cxn modelId="{A8534054-35A0-4536-9E6A-3534F0E67D4B}" srcId="{55BD437D-D524-4C76-8FF8-89055C409A46}" destId="{63601F68-BCC2-43A9-A8FB-EAD50F4D11E7}" srcOrd="1" destOrd="0" parTransId="{C200FA6F-6DD2-4F4F-9A96-D7427BA9F5DC}" sibTransId="{3D6E374E-3D49-4340-B20E-1F2E075C78E9}"/>
    <dgm:cxn modelId="{98F83BAC-6994-495C-AB94-8B205C6EF1D0}" type="presOf" srcId="{BB27066F-2C57-456C-AA71-478F207A0F03}" destId="{04DAD8E4-48B2-450A-BC7A-7657EA44AA6B}" srcOrd="0" destOrd="0" presId="urn:microsoft.com/office/officeart/2005/8/layout/radial4"/>
    <dgm:cxn modelId="{CB0780D8-1161-4B62-B91F-35776D525DB6}" srcId="{9EB7B723-D81C-4BE0-8B0F-26FEF551142C}" destId="{FC980868-BE7A-4611-9252-56D4F4A36069}" srcOrd="4" destOrd="0" parTransId="{E772C8E2-6265-4FDE-96EA-B9A0A5D2BB56}" sibTransId="{E7110FCF-4C63-422D-AE55-EB1605EE68EF}"/>
    <dgm:cxn modelId="{8449F90C-D7C9-4224-A183-E22F67EC4A3B}" type="presOf" srcId="{AFE14170-9C4E-4722-83C0-E4DD21032714}" destId="{87A401A3-1A2F-46D0-9ADD-05B87059C92E}" srcOrd="0" destOrd="0" presId="urn:microsoft.com/office/officeart/2005/8/layout/radial4"/>
    <dgm:cxn modelId="{CFDBC92E-C180-4393-AF7E-32C515FFAA89}" srcId="{9EB7B723-D81C-4BE0-8B0F-26FEF551142C}" destId="{FF5C76E9-57C9-483C-876A-B580A523D3DF}" srcOrd="1" destOrd="0" parTransId="{B4506FDD-DD7A-4C46-A8F9-DB89B932AED0}" sibTransId="{E2B2AA44-462E-4016-889A-1206818280E7}"/>
    <dgm:cxn modelId="{6A9F903F-46C6-40F8-8D8F-F67D1A81531C}" type="presOf" srcId="{C200FA6F-6DD2-4F4F-9A96-D7427BA9F5DC}" destId="{942E2CA9-1B8C-40A2-A1D3-693F41C7524B}" srcOrd="0" destOrd="0" presId="urn:microsoft.com/office/officeart/2005/8/layout/radial4"/>
    <dgm:cxn modelId="{52BC0C91-33A1-4463-AD0A-4D07595CF292}" type="presOf" srcId="{63601F68-BCC2-43A9-A8FB-EAD50F4D11E7}" destId="{22F88244-119F-4C08-9F91-A5EB1B8F8D13}" srcOrd="0" destOrd="0" presId="urn:microsoft.com/office/officeart/2005/8/layout/radial4"/>
    <dgm:cxn modelId="{BE624B3B-90F4-4F8F-8061-DE42B41ED97E}" type="presOf" srcId="{9EB7B723-D81C-4BE0-8B0F-26FEF551142C}" destId="{F75FD81B-24F9-44C9-A26E-F4A91B0415FB}" srcOrd="0" destOrd="0" presId="urn:microsoft.com/office/officeart/2005/8/layout/radial4"/>
    <dgm:cxn modelId="{A573DD72-F9E2-4004-BF60-B8CC41492B31}" srcId="{55BD437D-D524-4C76-8FF8-89055C409A46}" destId="{AFE14170-9C4E-4722-83C0-E4DD21032714}" srcOrd="0" destOrd="0" parTransId="{BB27066F-2C57-456C-AA71-478F207A0F03}" sibTransId="{FD07E530-18C3-4BFE-BB58-AE6B91A2D969}"/>
    <dgm:cxn modelId="{2BA59BA3-E944-47A1-B61D-90A17C68FD73}" srcId="{9EB7B723-D81C-4BE0-8B0F-26FEF551142C}" destId="{62B97CA9-4051-46B1-B777-AFDCD0D6244E}" srcOrd="5" destOrd="0" parTransId="{8596922B-2986-4BAA-9749-1EAF4E5CAD85}" sibTransId="{CCA84C89-81F8-4D03-9D94-E031694F3779}"/>
    <dgm:cxn modelId="{8265C319-5A55-48F6-863F-1C138BC618F3}" type="presParOf" srcId="{F75FD81B-24F9-44C9-A26E-F4A91B0415FB}" destId="{A5AA28C6-8B8C-40E9-811C-0AB66484C2FA}" srcOrd="0" destOrd="0" presId="urn:microsoft.com/office/officeart/2005/8/layout/radial4"/>
    <dgm:cxn modelId="{73B125BF-28C9-477E-BC7C-CBC3E59EC00B}" type="presParOf" srcId="{F75FD81B-24F9-44C9-A26E-F4A91B0415FB}" destId="{04DAD8E4-48B2-450A-BC7A-7657EA44AA6B}" srcOrd="1" destOrd="0" presId="urn:microsoft.com/office/officeart/2005/8/layout/radial4"/>
    <dgm:cxn modelId="{4ED13C0B-EB48-49B5-88CE-48BC4EEE8B6D}" type="presParOf" srcId="{F75FD81B-24F9-44C9-A26E-F4A91B0415FB}" destId="{87A401A3-1A2F-46D0-9ADD-05B87059C92E}" srcOrd="2" destOrd="0" presId="urn:microsoft.com/office/officeart/2005/8/layout/radial4"/>
    <dgm:cxn modelId="{A9B08573-98A6-4407-B121-88A241A23366}" type="presParOf" srcId="{F75FD81B-24F9-44C9-A26E-F4A91B0415FB}" destId="{942E2CA9-1B8C-40A2-A1D3-693F41C7524B}" srcOrd="3" destOrd="0" presId="urn:microsoft.com/office/officeart/2005/8/layout/radial4"/>
    <dgm:cxn modelId="{A0B3FEF8-12E8-433B-8A44-5F55DCDD37AC}" type="presParOf" srcId="{F75FD81B-24F9-44C9-A26E-F4A91B0415FB}" destId="{22F88244-119F-4C08-9F91-A5EB1B8F8D1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F7B05-D10A-4180-BD3F-0F42EC665C40}">
      <dsp:nvSpPr>
        <dsp:cNvPr id="0" name=""/>
        <dsp:cNvSpPr/>
      </dsp:nvSpPr>
      <dsp:spPr>
        <a:xfrm>
          <a:off x="2654" y="4520581"/>
          <a:ext cx="7403063" cy="105158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" action="ppaction://hlinksldjump"/>
            </a:rPr>
            <a:t>Первая помощь при травмах</a:t>
          </a:r>
          <a:endParaRPr lang="ru-RU" sz="3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454" y="4551381"/>
        <a:ext cx="7341463" cy="989982"/>
      </dsp:txXfrm>
    </dsp:sp>
    <dsp:sp modelId="{25A7BA00-3C81-4A3E-A7A1-08B8207F96AC}">
      <dsp:nvSpPr>
        <dsp:cNvPr id="0" name=""/>
        <dsp:cNvSpPr/>
      </dsp:nvSpPr>
      <dsp:spPr>
        <a:xfrm>
          <a:off x="0" y="73204"/>
          <a:ext cx="7403063" cy="105158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" action="ppaction://hlinksldjump"/>
            </a:rPr>
            <a:t>Основные понятия</a:t>
          </a:r>
          <a:endParaRPr lang="ru-RU" sz="3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800" y="104004"/>
        <a:ext cx="7341463" cy="989982"/>
      </dsp:txXfrm>
    </dsp:sp>
    <dsp:sp modelId="{C277531F-0701-4186-B2D5-FED138A04509}">
      <dsp:nvSpPr>
        <dsp:cNvPr id="0" name=""/>
        <dsp:cNvSpPr/>
      </dsp:nvSpPr>
      <dsp:spPr>
        <a:xfrm>
          <a:off x="2654" y="1214442"/>
          <a:ext cx="7403063" cy="105158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" action="ppaction://hlinksldjump"/>
            </a:rPr>
            <a:t>Общие требования техники безопасности на уроках физической культуры</a:t>
          </a:r>
          <a:endParaRPr lang="ru-RU" sz="27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454" y="1245242"/>
        <a:ext cx="7341463" cy="989982"/>
      </dsp:txXfrm>
    </dsp:sp>
    <dsp:sp modelId="{1330BB7A-CFBF-49E2-88CD-1C8F1D3C7EDB}">
      <dsp:nvSpPr>
        <dsp:cNvPr id="0" name=""/>
        <dsp:cNvSpPr/>
      </dsp:nvSpPr>
      <dsp:spPr>
        <a:xfrm>
          <a:off x="1327" y="2332523"/>
          <a:ext cx="7403063" cy="105158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" action="ppaction://hlinksldjump"/>
            </a:rPr>
            <a:t>Техника безопасности по видам спорта</a:t>
          </a:r>
          <a:endParaRPr lang="ru-RU" sz="3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127" y="2363323"/>
        <a:ext cx="7341463" cy="989982"/>
      </dsp:txXfrm>
    </dsp:sp>
    <dsp:sp modelId="{BA9B1074-D983-483C-A431-4C11768580FD}">
      <dsp:nvSpPr>
        <dsp:cNvPr id="0" name=""/>
        <dsp:cNvSpPr/>
      </dsp:nvSpPr>
      <dsp:spPr>
        <a:xfrm>
          <a:off x="1327" y="3429024"/>
          <a:ext cx="2433617" cy="1051582"/>
        </a:xfrm>
        <a:prstGeom prst="roundRect">
          <a:avLst/>
        </a:prstGeom>
        <a:solidFill>
          <a:srgbClr val="CEC852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6">
                  <a:lumMod val="75000"/>
                </a:schemeClr>
              </a:solidFill>
            </a:rPr>
            <a:t>График прохождения вида спорта </a:t>
          </a:r>
          <a:endParaRPr lang="ru-RU" sz="19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2661" y="3480358"/>
        <a:ext cx="2330949" cy="948914"/>
      </dsp:txXfrm>
    </dsp:sp>
    <dsp:sp modelId="{D8678DC5-9D3D-4969-94BD-57E2BBC184AB}">
      <dsp:nvSpPr>
        <dsp:cNvPr id="0" name=""/>
        <dsp:cNvSpPr/>
      </dsp:nvSpPr>
      <dsp:spPr>
        <a:xfrm>
          <a:off x="2486050" y="3429024"/>
          <a:ext cx="2433617" cy="1051582"/>
        </a:xfrm>
        <a:prstGeom prst="roundRect">
          <a:avLst/>
        </a:prstGeom>
        <a:solidFill>
          <a:srgbClr val="CEC852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6">
                  <a:lumMod val="75000"/>
                </a:schemeClr>
              </a:solidFill>
            </a:rPr>
            <a:t>Техника безопасности по виду спорта</a:t>
          </a:r>
          <a:endParaRPr lang="ru-RU" sz="19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537384" y="3480358"/>
        <a:ext cx="2330949" cy="948914"/>
      </dsp:txXfrm>
    </dsp:sp>
    <dsp:sp modelId="{BFF23C87-ACF1-41BC-8FF6-E9BC909D4F99}">
      <dsp:nvSpPr>
        <dsp:cNvPr id="0" name=""/>
        <dsp:cNvSpPr/>
      </dsp:nvSpPr>
      <dsp:spPr>
        <a:xfrm>
          <a:off x="4970773" y="3429024"/>
          <a:ext cx="2433617" cy="1051582"/>
        </a:xfrm>
        <a:prstGeom prst="roundRect">
          <a:avLst/>
        </a:prstGeom>
        <a:solidFill>
          <a:srgbClr val="CEC852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6">
                  <a:lumMod val="75000"/>
                </a:schemeClr>
              </a:solidFill>
            </a:rPr>
            <a:t>Контрольные нормативы по виду спорта</a:t>
          </a:r>
          <a:endParaRPr lang="ru-RU" sz="19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022107" y="3480358"/>
        <a:ext cx="2330949" cy="9489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A28C6-8B8C-40E9-811C-0AB66484C2FA}">
      <dsp:nvSpPr>
        <dsp:cNvPr id="0" name=""/>
        <dsp:cNvSpPr/>
      </dsp:nvSpPr>
      <dsp:spPr>
        <a:xfrm>
          <a:off x="1119179" y="3279813"/>
          <a:ext cx="5149798" cy="2720978"/>
        </a:xfrm>
        <a:prstGeom prst="star10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>
              <a:ln>
                <a:solidFill>
                  <a:srgbClr val="C00000"/>
                </a:solidFill>
              </a:ln>
            </a:rPr>
            <a:t>Волейбол</a:t>
          </a:r>
          <a:endParaRPr lang="ru-RU" sz="6400" kern="1200" dirty="0">
            <a:ln>
              <a:solidFill>
                <a:srgbClr val="C00000"/>
              </a:solidFill>
            </a:ln>
          </a:endParaRPr>
        </a:p>
      </dsp:txBody>
      <dsp:txXfrm>
        <a:off x="1830840" y="3960045"/>
        <a:ext cx="3726476" cy="1360514"/>
      </dsp:txXfrm>
    </dsp:sp>
    <dsp:sp modelId="{04DAD8E4-48B2-450A-BC7A-7657EA44AA6B}">
      <dsp:nvSpPr>
        <dsp:cNvPr id="0" name=""/>
        <dsp:cNvSpPr/>
      </dsp:nvSpPr>
      <dsp:spPr>
        <a:xfrm rot="14055497">
          <a:off x="932578" y="2478005"/>
          <a:ext cx="1817809" cy="653315"/>
        </a:xfrm>
        <a:prstGeom prst="leftArrow">
          <a:avLst>
            <a:gd name="adj1" fmla="val 60000"/>
            <a:gd name="adj2" fmla="val 5000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401A3-1A2F-46D0-9ADD-05B87059C92E}">
      <dsp:nvSpPr>
        <dsp:cNvPr id="0" name=""/>
        <dsp:cNvSpPr/>
      </dsp:nvSpPr>
      <dsp:spPr>
        <a:xfrm>
          <a:off x="-102182" y="71441"/>
          <a:ext cx="2395489" cy="1916391"/>
        </a:xfrm>
        <a:prstGeom prst="decagon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март</a:t>
          </a:r>
          <a:endParaRPr lang="ru-RU" sz="3700" kern="1200" dirty="0">
            <a:ln>
              <a:solidFill>
                <a:schemeClr val="accent5">
                  <a:lumMod val="50000"/>
                </a:schemeClr>
              </a:solidFill>
            </a:ln>
          </a:endParaRPr>
        </a:p>
      </dsp:txBody>
      <dsp:txXfrm>
        <a:off x="126567" y="437440"/>
        <a:ext cx="1937991" cy="1184393"/>
      </dsp:txXfrm>
    </dsp:sp>
    <dsp:sp modelId="{942E2CA9-1B8C-40A2-A1D3-693F41C7524B}">
      <dsp:nvSpPr>
        <dsp:cNvPr id="0" name=""/>
        <dsp:cNvSpPr/>
      </dsp:nvSpPr>
      <dsp:spPr>
        <a:xfrm rot="18244999">
          <a:off x="4626385" y="2477374"/>
          <a:ext cx="1798512" cy="653315"/>
        </a:xfrm>
        <a:prstGeom prst="leftArrow">
          <a:avLst>
            <a:gd name="adj1" fmla="val 60000"/>
            <a:gd name="adj2" fmla="val 5000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88244-119F-4C08-9F91-A5EB1B8F8D13}">
      <dsp:nvSpPr>
        <dsp:cNvPr id="0" name=""/>
        <dsp:cNvSpPr/>
      </dsp:nvSpPr>
      <dsp:spPr>
        <a:xfrm>
          <a:off x="4939403" y="71442"/>
          <a:ext cx="2395489" cy="1916391"/>
        </a:xfrm>
        <a:prstGeom prst="decagon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апрель (до 15)</a:t>
          </a:r>
          <a:endParaRPr lang="ru-RU" sz="3700" kern="1200" dirty="0">
            <a:ln>
              <a:solidFill>
                <a:schemeClr val="accent5">
                  <a:lumMod val="50000"/>
                </a:schemeClr>
              </a:solidFill>
            </a:ln>
          </a:endParaRPr>
        </a:p>
      </dsp:txBody>
      <dsp:txXfrm>
        <a:off x="5168152" y="437441"/>
        <a:ext cx="1937991" cy="1184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B0CBA-443F-4169-9CD0-FA64D164E180}">
      <dsp:nvSpPr>
        <dsp:cNvPr id="0" name=""/>
        <dsp:cNvSpPr/>
      </dsp:nvSpPr>
      <dsp:spPr>
        <a:xfrm>
          <a:off x="760493" y="316549"/>
          <a:ext cx="2472717" cy="2472717"/>
        </a:xfrm>
        <a:prstGeom prst="blockArc">
          <a:avLst>
            <a:gd name="adj1" fmla="val 10608157"/>
            <a:gd name="adj2" fmla="val 17353571"/>
            <a:gd name="adj3" fmla="val 464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45421-D3FB-42D0-AA77-B141D20583D4}">
      <dsp:nvSpPr>
        <dsp:cNvPr id="0" name=""/>
        <dsp:cNvSpPr/>
      </dsp:nvSpPr>
      <dsp:spPr>
        <a:xfrm>
          <a:off x="762311" y="371732"/>
          <a:ext cx="2472717" cy="2472717"/>
        </a:xfrm>
        <a:prstGeom prst="blockArc">
          <a:avLst>
            <a:gd name="adj1" fmla="val 4251901"/>
            <a:gd name="adj2" fmla="val 10765338"/>
            <a:gd name="adj3" fmla="val 464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577A4-920D-4354-9148-9E37DAD77A71}">
      <dsp:nvSpPr>
        <dsp:cNvPr id="0" name=""/>
        <dsp:cNvSpPr/>
      </dsp:nvSpPr>
      <dsp:spPr>
        <a:xfrm>
          <a:off x="1490720" y="351692"/>
          <a:ext cx="2472717" cy="2472717"/>
        </a:xfrm>
        <a:prstGeom prst="blockArc">
          <a:avLst>
            <a:gd name="adj1" fmla="val 91712"/>
            <a:gd name="adj2" fmla="val 6358987"/>
            <a:gd name="adj3" fmla="val 464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C1D76-21F6-4A00-A3B4-135AAC4C8527}">
      <dsp:nvSpPr>
        <dsp:cNvPr id="0" name=""/>
        <dsp:cNvSpPr/>
      </dsp:nvSpPr>
      <dsp:spPr>
        <a:xfrm>
          <a:off x="1491199" y="337083"/>
          <a:ext cx="2472717" cy="2472717"/>
        </a:xfrm>
        <a:prstGeom prst="blockArc">
          <a:avLst>
            <a:gd name="adj1" fmla="val 15239588"/>
            <a:gd name="adj2" fmla="val 133319"/>
            <a:gd name="adj3" fmla="val 464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57FC8-9F3A-46E6-BC67-2706799560B5}">
      <dsp:nvSpPr>
        <dsp:cNvPr id="0" name=""/>
        <dsp:cNvSpPr/>
      </dsp:nvSpPr>
      <dsp:spPr>
        <a:xfrm>
          <a:off x="1469713" y="1077019"/>
          <a:ext cx="1785954" cy="928692"/>
        </a:xfrm>
        <a:prstGeom prst="ellips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Материальные ценности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1731260" y="1213023"/>
        <a:ext cx="1262860" cy="656684"/>
      </dsp:txXfrm>
    </dsp:sp>
    <dsp:sp modelId="{503E76A8-FBEC-46D0-AA09-420B5ED59CE1}">
      <dsp:nvSpPr>
        <dsp:cNvPr id="0" name=""/>
        <dsp:cNvSpPr/>
      </dsp:nvSpPr>
      <dsp:spPr>
        <a:xfrm>
          <a:off x="1255399" y="14232"/>
          <a:ext cx="2278276" cy="796711"/>
        </a:xfrm>
        <a:prstGeom prst="ellipse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</a:rPr>
            <a:t>Спортивные</a:t>
          </a:r>
          <a:r>
            <a:rPr lang="ru-RU" sz="14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</a:rPr>
            <a:t>сооружения</a:t>
          </a:r>
          <a:endParaRPr lang="ru-RU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89045" y="130908"/>
        <a:ext cx="1610984" cy="563359"/>
      </dsp:txXfrm>
    </dsp:sp>
    <dsp:sp modelId="{823415D7-A592-4205-AE7C-03E7B2024F6B}">
      <dsp:nvSpPr>
        <dsp:cNvPr id="0" name=""/>
        <dsp:cNvSpPr/>
      </dsp:nvSpPr>
      <dsp:spPr>
        <a:xfrm>
          <a:off x="3082307" y="1148456"/>
          <a:ext cx="1704038" cy="943617"/>
        </a:xfrm>
        <a:prstGeom prst="ellipse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75000"/>
                </a:schemeClr>
              </a:solidFill>
            </a:rPr>
            <a:t>Инвентарь и оборудование</a:t>
          </a:r>
          <a:endParaRPr lang="ru-RU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331858" y="1286646"/>
        <a:ext cx="1204936" cy="667237"/>
      </dsp:txXfrm>
    </dsp:sp>
    <dsp:sp modelId="{DFD68ED6-5463-4F26-8DB8-B0700E7D4217}">
      <dsp:nvSpPr>
        <dsp:cNvPr id="0" name=""/>
        <dsp:cNvSpPr/>
      </dsp:nvSpPr>
      <dsp:spPr>
        <a:xfrm>
          <a:off x="1428763" y="2218707"/>
          <a:ext cx="1931555" cy="1060670"/>
        </a:xfrm>
        <a:prstGeom prst="ellipse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75000"/>
                </a:schemeClr>
              </a:solidFill>
            </a:rPr>
            <a:t>Финансирование</a:t>
          </a:r>
          <a:r>
            <a:rPr lang="ru-RU" sz="14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endParaRPr lang="ru-RU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11633" y="2374039"/>
        <a:ext cx="1365815" cy="750006"/>
      </dsp:txXfrm>
    </dsp:sp>
    <dsp:sp modelId="{7468889F-F718-4534-BC1F-1818BB3687A5}">
      <dsp:nvSpPr>
        <dsp:cNvPr id="0" name=""/>
        <dsp:cNvSpPr/>
      </dsp:nvSpPr>
      <dsp:spPr>
        <a:xfrm>
          <a:off x="0" y="1077017"/>
          <a:ext cx="1582109" cy="1086499"/>
        </a:xfrm>
        <a:prstGeom prst="ellipse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</a:rPr>
            <a:t>Спортивные достижения</a:t>
          </a:r>
          <a:endParaRPr lang="ru-RU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31694" y="1236131"/>
        <a:ext cx="1118721" cy="768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1F42C-840C-4F39-93CF-80E5178ADE3F}">
      <dsp:nvSpPr>
        <dsp:cNvPr id="0" name=""/>
        <dsp:cNvSpPr/>
      </dsp:nvSpPr>
      <dsp:spPr>
        <a:xfrm>
          <a:off x="842790" y="210214"/>
          <a:ext cx="2190832" cy="2190832"/>
        </a:xfrm>
        <a:prstGeom prst="blockArc">
          <a:avLst>
            <a:gd name="adj1" fmla="val 10416400"/>
            <a:gd name="adj2" fmla="val 17837778"/>
            <a:gd name="adj3" fmla="val 4644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228C5-BB31-4B3B-8583-BB1D22BB73F5}">
      <dsp:nvSpPr>
        <dsp:cNvPr id="0" name=""/>
        <dsp:cNvSpPr/>
      </dsp:nvSpPr>
      <dsp:spPr>
        <a:xfrm>
          <a:off x="842790" y="448506"/>
          <a:ext cx="2190832" cy="2190832"/>
        </a:xfrm>
        <a:prstGeom prst="blockArc">
          <a:avLst>
            <a:gd name="adj1" fmla="val 3762222"/>
            <a:gd name="adj2" fmla="val 11183600"/>
            <a:gd name="adj3" fmla="val 4644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2B65C-AC93-49C5-A0E6-F9763AE0A1FA}">
      <dsp:nvSpPr>
        <dsp:cNvPr id="0" name=""/>
        <dsp:cNvSpPr/>
      </dsp:nvSpPr>
      <dsp:spPr>
        <a:xfrm>
          <a:off x="1773753" y="424141"/>
          <a:ext cx="2190832" cy="2190832"/>
        </a:xfrm>
        <a:prstGeom prst="blockArc">
          <a:avLst>
            <a:gd name="adj1" fmla="val 21295079"/>
            <a:gd name="adj2" fmla="val 6857874"/>
            <a:gd name="adj3" fmla="val 4644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4728C-9A33-4BC5-99E2-F05906DE68EA}">
      <dsp:nvSpPr>
        <dsp:cNvPr id="0" name=""/>
        <dsp:cNvSpPr/>
      </dsp:nvSpPr>
      <dsp:spPr>
        <a:xfrm>
          <a:off x="1773753" y="234579"/>
          <a:ext cx="2190832" cy="2190832"/>
        </a:xfrm>
        <a:prstGeom prst="blockArc">
          <a:avLst>
            <a:gd name="adj1" fmla="val 14742126"/>
            <a:gd name="adj2" fmla="val 304921"/>
            <a:gd name="adj3" fmla="val 4644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1FC16-AE7A-40CF-ADA3-7B80171EF524}">
      <dsp:nvSpPr>
        <dsp:cNvPr id="0" name=""/>
        <dsp:cNvSpPr/>
      </dsp:nvSpPr>
      <dsp:spPr>
        <a:xfrm>
          <a:off x="1714494" y="1032316"/>
          <a:ext cx="1428794" cy="784920"/>
        </a:xfrm>
        <a:prstGeom prst="ellips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Духовные ценности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1923736" y="1147265"/>
        <a:ext cx="1010310" cy="555022"/>
      </dsp:txXfrm>
    </dsp:sp>
    <dsp:sp modelId="{C59BD346-EEF8-474E-B1C5-658BBAB25F7C}">
      <dsp:nvSpPr>
        <dsp:cNvPr id="0" name=""/>
        <dsp:cNvSpPr/>
      </dsp:nvSpPr>
      <dsp:spPr>
        <a:xfrm>
          <a:off x="1554013" y="-37922"/>
          <a:ext cx="1749756" cy="785432"/>
        </a:xfrm>
        <a:prstGeom prst="ellipse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Социальные достижения</a:t>
          </a:r>
          <a:endParaRPr lang="ru-RU" sz="1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810259" y="77102"/>
        <a:ext cx="1237264" cy="555384"/>
      </dsp:txXfrm>
    </dsp:sp>
    <dsp:sp modelId="{CDB19D7C-4AA2-4048-94DB-D5CA1377F2CF}">
      <dsp:nvSpPr>
        <dsp:cNvPr id="0" name=""/>
        <dsp:cNvSpPr/>
      </dsp:nvSpPr>
      <dsp:spPr>
        <a:xfrm>
          <a:off x="3060068" y="1032060"/>
          <a:ext cx="1749756" cy="785432"/>
        </a:xfrm>
        <a:prstGeom prst="ellipse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Политические достижения</a:t>
          </a:r>
          <a:endParaRPr lang="ru-RU" sz="1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316314" y="1147084"/>
        <a:ext cx="1237264" cy="555384"/>
      </dsp:txXfrm>
    </dsp:sp>
    <dsp:sp modelId="{F8C32D44-8015-4451-ABEA-45940373D315}">
      <dsp:nvSpPr>
        <dsp:cNvPr id="0" name=""/>
        <dsp:cNvSpPr/>
      </dsp:nvSpPr>
      <dsp:spPr>
        <a:xfrm>
          <a:off x="1554013" y="2102043"/>
          <a:ext cx="1749756" cy="785432"/>
        </a:xfrm>
        <a:prstGeom prst="ellipse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Научные достижения</a:t>
          </a:r>
          <a:endParaRPr lang="ru-RU" sz="1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810259" y="2217067"/>
        <a:ext cx="1237264" cy="555384"/>
      </dsp:txXfrm>
    </dsp:sp>
    <dsp:sp modelId="{E326CB6E-941E-4866-B45F-E277EF78D9DA}">
      <dsp:nvSpPr>
        <dsp:cNvPr id="0" name=""/>
        <dsp:cNvSpPr/>
      </dsp:nvSpPr>
      <dsp:spPr>
        <a:xfrm>
          <a:off x="0" y="1032060"/>
          <a:ext cx="1749756" cy="785432"/>
        </a:xfrm>
        <a:prstGeom prst="ellipse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Практические достижения</a:t>
          </a:r>
          <a:endParaRPr lang="ru-RU" sz="1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56246" y="1147084"/>
        <a:ext cx="1237264" cy="555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0EDEE-FA4E-4120-AA2C-72DF682EC0B3}">
      <dsp:nvSpPr>
        <dsp:cNvPr id="0" name=""/>
        <dsp:cNvSpPr/>
      </dsp:nvSpPr>
      <dsp:spPr>
        <a:xfrm>
          <a:off x="67866" y="139359"/>
          <a:ext cx="2468132" cy="1409226"/>
        </a:xfrm>
        <a:prstGeom prst="ellipse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5">
                  <a:lumMod val="75000"/>
                </a:schemeClr>
              </a:solidFill>
            </a:rPr>
            <a:t>Человек</a:t>
          </a:r>
          <a:endParaRPr lang="ru-RU" sz="27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29316" y="345735"/>
        <a:ext cx="1745232" cy="996474"/>
      </dsp:txXfrm>
    </dsp:sp>
    <dsp:sp modelId="{8E0129B3-D816-4D5A-9537-AA814500DF9D}">
      <dsp:nvSpPr>
        <dsp:cNvPr id="0" name=""/>
        <dsp:cNvSpPr/>
      </dsp:nvSpPr>
      <dsp:spPr>
        <a:xfrm>
          <a:off x="893256" y="1663014"/>
          <a:ext cx="817351" cy="817351"/>
        </a:xfrm>
        <a:prstGeom prst="mathPlus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001596" y="1975569"/>
        <a:ext cx="600671" cy="192241"/>
      </dsp:txXfrm>
    </dsp:sp>
    <dsp:sp modelId="{2D9320C1-7B51-48D5-951A-D66A23B03A45}">
      <dsp:nvSpPr>
        <dsp:cNvPr id="0" name=""/>
        <dsp:cNvSpPr/>
      </dsp:nvSpPr>
      <dsp:spPr>
        <a:xfrm>
          <a:off x="1216" y="2594794"/>
          <a:ext cx="2601431" cy="1409226"/>
        </a:xfrm>
        <a:prstGeom prst="ellipse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5">
                  <a:lumMod val="75000"/>
                </a:schemeClr>
              </a:solidFill>
            </a:rPr>
            <a:t>Физическое воспитание</a:t>
          </a:r>
          <a:endParaRPr lang="ru-RU" sz="27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82187" y="2801170"/>
        <a:ext cx="1839489" cy="996474"/>
      </dsp:txXfrm>
    </dsp:sp>
    <dsp:sp modelId="{C703829B-CF6D-4B89-AB58-3432ACA3F051}">
      <dsp:nvSpPr>
        <dsp:cNvPr id="0" name=""/>
        <dsp:cNvSpPr/>
      </dsp:nvSpPr>
      <dsp:spPr>
        <a:xfrm>
          <a:off x="2814032" y="1809573"/>
          <a:ext cx="448133" cy="524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814032" y="1914419"/>
        <a:ext cx="313693" cy="314540"/>
      </dsp:txXfrm>
    </dsp:sp>
    <dsp:sp modelId="{1B148A98-3B04-4CD1-977D-849FA5A95D98}">
      <dsp:nvSpPr>
        <dsp:cNvPr id="0" name=""/>
        <dsp:cNvSpPr/>
      </dsp:nvSpPr>
      <dsp:spPr>
        <a:xfrm>
          <a:off x="3448184" y="662463"/>
          <a:ext cx="3694399" cy="2818452"/>
        </a:xfrm>
        <a:prstGeom prst="ellipse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5">
                  <a:lumMod val="75000"/>
                </a:schemeClr>
              </a:solidFill>
            </a:rPr>
            <a:t>Личное достижения (улучшение здоровья, повышение уровня физического развития)</a:t>
          </a:r>
          <a:endParaRPr lang="ru-RU" sz="23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989216" y="1075216"/>
        <a:ext cx="2612335" cy="1992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82D3E-4E70-4B87-ABD2-12577B2948A5}">
      <dsp:nvSpPr>
        <dsp:cNvPr id="0" name=""/>
        <dsp:cNvSpPr/>
      </dsp:nvSpPr>
      <dsp:spPr>
        <a:xfrm>
          <a:off x="2454394" y="3962"/>
          <a:ext cx="2020697" cy="807617"/>
        </a:xfrm>
        <a:prstGeom prst="roundRect">
          <a:avLst/>
        </a:prstGeom>
        <a:solidFill>
          <a:srgbClr val="93C74D"/>
        </a:solidFill>
        <a:ln w="25400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Быстрота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493819" y="43387"/>
        <a:ext cx="1941847" cy="728767"/>
      </dsp:txXfrm>
    </dsp:sp>
    <dsp:sp modelId="{6705DB55-73BF-4CAA-9890-8002AF2B4E3F}">
      <dsp:nvSpPr>
        <dsp:cNvPr id="0" name=""/>
        <dsp:cNvSpPr/>
      </dsp:nvSpPr>
      <dsp:spPr>
        <a:xfrm>
          <a:off x="2354910" y="684329"/>
          <a:ext cx="3286099" cy="3286099"/>
        </a:xfrm>
        <a:custGeom>
          <a:avLst/>
          <a:gdLst/>
          <a:ahLst/>
          <a:cxnLst/>
          <a:rect l="0" t="0" r="0" b="0"/>
          <a:pathLst>
            <a:path>
              <a:moveTo>
                <a:pt x="2127465" y="73032"/>
              </a:moveTo>
              <a:arcTo wR="1643049" hR="1643049" stAng="17228831" swAng="1576559"/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6DDEEC6-AA64-4EAD-A9B6-4A5154CF90AB}">
      <dsp:nvSpPr>
        <dsp:cNvPr id="0" name=""/>
        <dsp:cNvSpPr/>
      </dsp:nvSpPr>
      <dsp:spPr>
        <a:xfrm>
          <a:off x="4286277" y="1139286"/>
          <a:ext cx="2020697" cy="807617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Ловкость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325702" y="1178711"/>
        <a:ext cx="1941847" cy="728767"/>
      </dsp:txXfrm>
    </dsp:sp>
    <dsp:sp modelId="{ECD6BA15-1405-4C57-870D-B3F889706AD8}">
      <dsp:nvSpPr>
        <dsp:cNvPr id="0" name=""/>
        <dsp:cNvSpPr/>
      </dsp:nvSpPr>
      <dsp:spPr>
        <a:xfrm>
          <a:off x="2141776" y="761536"/>
          <a:ext cx="3286099" cy="3286099"/>
        </a:xfrm>
        <a:custGeom>
          <a:avLst/>
          <a:gdLst/>
          <a:ahLst/>
          <a:cxnLst/>
          <a:rect l="0" t="0" r="0" b="0"/>
          <a:pathLst>
            <a:path>
              <a:moveTo>
                <a:pt x="3223905" y="1195268"/>
              </a:moveTo>
              <a:arcTo wR="1643049" hR="1643049" stAng="20651107" swAng="2149030"/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59DAB77-3BB1-456E-9796-0FE12E366657}">
      <dsp:nvSpPr>
        <dsp:cNvPr id="0" name=""/>
        <dsp:cNvSpPr/>
      </dsp:nvSpPr>
      <dsp:spPr>
        <a:xfrm>
          <a:off x="4051538" y="2976271"/>
          <a:ext cx="2020697" cy="80761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Сила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090963" y="3015696"/>
        <a:ext cx="1941847" cy="728767"/>
      </dsp:txXfrm>
    </dsp:sp>
    <dsp:sp modelId="{D8A9AB72-0CEF-4630-BAD8-46F672701173}">
      <dsp:nvSpPr>
        <dsp:cNvPr id="0" name=""/>
        <dsp:cNvSpPr/>
      </dsp:nvSpPr>
      <dsp:spPr>
        <a:xfrm>
          <a:off x="1821694" y="963834"/>
          <a:ext cx="3286099" cy="3286099"/>
        </a:xfrm>
        <a:custGeom>
          <a:avLst/>
          <a:gdLst/>
          <a:ahLst/>
          <a:cxnLst/>
          <a:rect l="0" t="0" r="0" b="0"/>
          <a:pathLst>
            <a:path>
              <a:moveTo>
                <a:pt x="2772931" y="2835936"/>
              </a:moveTo>
              <a:arcTo wR="1643049" hR="1643049" stAng="2793227" swAng="5213526"/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570EA6B-B36A-4E92-B7C8-0B19D0B0638B}">
      <dsp:nvSpPr>
        <dsp:cNvPr id="0" name=""/>
        <dsp:cNvSpPr/>
      </dsp:nvSpPr>
      <dsp:spPr>
        <a:xfrm>
          <a:off x="857255" y="2976278"/>
          <a:ext cx="2020697" cy="807617"/>
        </a:xfrm>
        <a:prstGeom prst="roundRect">
          <a:avLst/>
        </a:prstGeom>
        <a:solidFill>
          <a:srgbClr val="F86320"/>
        </a:solidFill>
        <a:ln w="25400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chemeClr val="tx1"/>
              </a:solidFill>
            </a:rPr>
            <a:t>Выносли</a:t>
          </a:r>
          <a:endParaRPr lang="ru-RU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chemeClr val="tx1"/>
              </a:solidFill>
            </a:rPr>
            <a:t>вость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896680" y="3015703"/>
        <a:ext cx="1941847" cy="728767"/>
      </dsp:txXfrm>
    </dsp:sp>
    <dsp:sp modelId="{611B704A-AE0F-45C3-A6EC-13C8F6AFB43F}">
      <dsp:nvSpPr>
        <dsp:cNvPr id="0" name=""/>
        <dsp:cNvSpPr/>
      </dsp:nvSpPr>
      <dsp:spPr>
        <a:xfrm>
          <a:off x="1501609" y="761532"/>
          <a:ext cx="3286099" cy="3286099"/>
        </a:xfrm>
        <a:custGeom>
          <a:avLst/>
          <a:gdLst/>
          <a:ahLst/>
          <a:cxnLst/>
          <a:rect l="0" t="0" r="0" b="0"/>
          <a:pathLst>
            <a:path>
              <a:moveTo>
                <a:pt x="99114" y="2205077"/>
              </a:moveTo>
              <a:arcTo wR="1643049" hR="1643049" stAng="9599839" swAng="2149061"/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CF10559-310C-4AAE-A06B-E7DFCDE30813}">
      <dsp:nvSpPr>
        <dsp:cNvPr id="0" name=""/>
        <dsp:cNvSpPr/>
      </dsp:nvSpPr>
      <dsp:spPr>
        <a:xfrm>
          <a:off x="622512" y="1139278"/>
          <a:ext cx="2020697" cy="80761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Гибкость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61937" y="1178703"/>
        <a:ext cx="1941847" cy="728767"/>
      </dsp:txXfrm>
    </dsp:sp>
    <dsp:sp modelId="{8096E478-1B44-4B2A-9084-2DB336586A5A}">
      <dsp:nvSpPr>
        <dsp:cNvPr id="0" name=""/>
        <dsp:cNvSpPr/>
      </dsp:nvSpPr>
      <dsp:spPr>
        <a:xfrm>
          <a:off x="1288470" y="684330"/>
          <a:ext cx="3286099" cy="3286099"/>
        </a:xfrm>
        <a:custGeom>
          <a:avLst/>
          <a:gdLst/>
          <a:ahLst/>
          <a:cxnLst/>
          <a:rect l="0" t="0" r="0" b="0"/>
          <a:pathLst>
            <a:path>
              <a:moveTo>
                <a:pt x="513657" y="449698"/>
              </a:moveTo>
              <a:arcTo wR="1643049" hR="1643049" stAng="13594638" swAng="1576543"/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A28C6-8B8C-40E9-811C-0AB66484C2FA}">
      <dsp:nvSpPr>
        <dsp:cNvPr id="0" name=""/>
        <dsp:cNvSpPr/>
      </dsp:nvSpPr>
      <dsp:spPr>
        <a:xfrm>
          <a:off x="1549641" y="3007713"/>
          <a:ext cx="4236509" cy="2993078"/>
        </a:xfrm>
        <a:prstGeom prst="cloud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ln>
                <a:solidFill>
                  <a:srgbClr val="C00000"/>
                </a:solidFill>
              </a:ln>
            </a:rPr>
            <a:t>Легкая атлетика</a:t>
          </a:r>
          <a:endParaRPr lang="ru-RU" sz="5700" kern="1200" dirty="0">
            <a:ln>
              <a:solidFill>
                <a:srgbClr val="C00000"/>
              </a:solidFill>
            </a:ln>
          </a:endParaRPr>
        </a:p>
      </dsp:txBody>
      <dsp:txXfrm>
        <a:off x="2133534" y="3459723"/>
        <a:ext cx="2767460" cy="1950351"/>
      </dsp:txXfrm>
    </dsp:sp>
    <dsp:sp modelId="{04DAD8E4-48B2-450A-BC7A-7657EA44AA6B}">
      <dsp:nvSpPr>
        <dsp:cNvPr id="0" name=""/>
        <dsp:cNvSpPr/>
      </dsp:nvSpPr>
      <dsp:spPr>
        <a:xfrm rot="14069141">
          <a:off x="1114223" y="2436024"/>
          <a:ext cx="1579492" cy="653315"/>
        </a:xfrm>
        <a:prstGeom prst="leftArrow">
          <a:avLst>
            <a:gd name="adj1" fmla="val 60000"/>
            <a:gd name="adj2" fmla="val 5000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401A3-1A2F-46D0-9ADD-05B87059C92E}">
      <dsp:nvSpPr>
        <dsp:cNvPr id="0" name=""/>
        <dsp:cNvSpPr/>
      </dsp:nvSpPr>
      <dsp:spPr>
        <a:xfrm flipH="1">
          <a:off x="114276" y="285753"/>
          <a:ext cx="2290763" cy="1688114"/>
        </a:xfrm>
        <a:prstGeom prst="teardrop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сентябрь</a:t>
          </a:r>
          <a:endParaRPr lang="ru-RU" sz="2900" kern="1200" dirty="0">
            <a:ln>
              <a:solidFill>
                <a:schemeClr val="accent5">
                  <a:lumMod val="50000"/>
                </a:schemeClr>
              </a:solidFill>
            </a:ln>
          </a:endParaRPr>
        </a:p>
      </dsp:txBody>
      <dsp:txXfrm>
        <a:off x="449750" y="532972"/>
        <a:ext cx="1619815" cy="1193676"/>
      </dsp:txXfrm>
    </dsp:sp>
    <dsp:sp modelId="{942E2CA9-1B8C-40A2-A1D3-693F41C7524B}">
      <dsp:nvSpPr>
        <dsp:cNvPr id="0" name=""/>
        <dsp:cNvSpPr/>
      </dsp:nvSpPr>
      <dsp:spPr>
        <a:xfrm rot="18287008">
          <a:off x="4672799" y="2421279"/>
          <a:ext cx="1603529" cy="653315"/>
        </a:xfrm>
        <a:prstGeom prst="leftArrow">
          <a:avLst>
            <a:gd name="adj1" fmla="val 60000"/>
            <a:gd name="adj2" fmla="val 5000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88244-119F-4C08-9F91-A5EB1B8F8D13}">
      <dsp:nvSpPr>
        <dsp:cNvPr id="0" name=""/>
        <dsp:cNvSpPr/>
      </dsp:nvSpPr>
      <dsp:spPr>
        <a:xfrm>
          <a:off x="4833973" y="142869"/>
          <a:ext cx="2395489" cy="1916391"/>
        </a:xfrm>
        <a:prstGeom prst="teardrop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май (с 15) - июнь</a:t>
          </a:r>
          <a:endParaRPr lang="ru-RU" sz="2900" kern="1200" dirty="0">
            <a:ln>
              <a:solidFill>
                <a:schemeClr val="accent5">
                  <a:lumMod val="50000"/>
                </a:schemeClr>
              </a:solidFill>
            </a:ln>
          </a:endParaRPr>
        </a:p>
      </dsp:txBody>
      <dsp:txXfrm>
        <a:off x="5184784" y="423518"/>
        <a:ext cx="1693867" cy="13550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A28C6-8B8C-40E9-811C-0AB66484C2FA}">
      <dsp:nvSpPr>
        <dsp:cNvPr id="0" name=""/>
        <dsp:cNvSpPr/>
      </dsp:nvSpPr>
      <dsp:spPr>
        <a:xfrm>
          <a:off x="948339" y="3279813"/>
          <a:ext cx="5380773" cy="2720978"/>
        </a:xfrm>
        <a:prstGeom prst="star12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n>
                <a:solidFill>
                  <a:srgbClr val="C00000"/>
                </a:solidFill>
              </a:ln>
            </a:rPr>
            <a:t>Настольный теннис</a:t>
          </a:r>
          <a:endParaRPr lang="ru-RU" sz="4200" kern="1200" dirty="0">
            <a:ln>
              <a:solidFill>
                <a:srgbClr val="C00000"/>
              </a:solidFill>
            </a:ln>
          </a:endParaRPr>
        </a:p>
      </dsp:txBody>
      <dsp:txXfrm>
        <a:off x="2211933" y="3918794"/>
        <a:ext cx="2853585" cy="1443016"/>
      </dsp:txXfrm>
    </dsp:sp>
    <dsp:sp modelId="{04DAD8E4-48B2-450A-BC7A-7657EA44AA6B}">
      <dsp:nvSpPr>
        <dsp:cNvPr id="0" name=""/>
        <dsp:cNvSpPr/>
      </dsp:nvSpPr>
      <dsp:spPr>
        <a:xfrm rot="14282141">
          <a:off x="1212427" y="2503504"/>
          <a:ext cx="1666862" cy="653315"/>
        </a:xfrm>
        <a:prstGeom prst="leftArrow">
          <a:avLst>
            <a:gd name="adj1" fmla="val 60000"/>
            <a:gd name="adj2" fmla="val 5000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401A3-1A2F-46D0-9ADD-05B87059C92E}">
      <dsp:nvSpPr>
        <dsp:cNvPr id="0" name=""/>
        <dsp:cNvSpPr/>
      </dsp:nvSpPr>
      <dsp:spPr>
        <a:xfrm>
          <a:off x="-17596" y="142865"/>
          <a:ext cx="2895646" cy="1916391"/>
        </a:xfrm>
        <a:prstGeom prst="foldedCorner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январь</a:t>
          </a:r>
          <a:endParaRPr lang="ru-RU" sz="6200" kern="1200" dirty="0">
            <a:ln>
              <a:solidFill>
                <a:schemeClr val="accent5">
                  <a:lumMod val="50000"/>
                </a:schemeClr>
              </a:solidFill>
            </a:ln>
          </a:endParaRPr>
        </a:p>
      </dsp:txBody>
      <dsp:txXfrm>
        <a:off x="-17596" y="142865"/>
        <a:ext cx="2895646" cy="1596986"/>
      </dsp:txXfrm>
    </dsp:sp>
    <dsp:sp modelId="{942E2CA9-1B8C-40A2-A1D3-693F41C7524B}">
      <dsp:nvSpPr>
        <dsp:cNvPr id="0" name=""/>
        <dsp:cNvSpPr/>
      </dsp:nvSpPr>
      <dsp:spPr>
        <a:xfrm rot="18099474">
          <a:off x="4451499" y="2506680"/>
          <a:ext cx="1682982" cy="653315"/>
        </a:xfrm>
        <a:prstGeom prst="leftArrow">
          <a:avLst>
            <a:gd name="adj1" fmla="val 60000"/>
            <a:gd name="adj2" fmla="val 5000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88244-119F-4C08-9F91-A5EB1B8F8D13}">
      <dsp:nvSpPr>
        <dsp:cNvPr id="0" name=""/>
        <dsp:cNvSpPr/>
      </dsp:nvSpPr>
      <dsp:spPr>
        <a:xfrm>
          <a:off x="4262476" y="142884"/>
          <a:ext cx="3117054" cy="1916391"/>
        </a:xfrm>
        <a:prstGeom prst="foldedCorner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116205" rIns="116205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февраль</a:t>
          </a:r>
          <a:endParaRPr lang="ru-RU" sz="6100" kern="1200" dirty="0">
            <a:ln>
              <a:solidFill>
                <a:schemeClr val="accent5">
                  <a:lumMod val="50000"/>
                </a:schemeClr>
              </a:solidFill>
            </a:ln>
          </a:endParaRPr>
        </a:p>
      </dsp:txBody>
      <dsp:txXfrm>
        <a:off x="4262476" y="142884"/>
        <a:ext cx="3117054" cy="15969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A28C6-8B8C-40E9-811C-0AB66484C2FA}">
      <dsp:nvSpPr>
        <dsp:cNvPr id="0" name=""/>
        <dsp:cNvSpPr/>
      </dsp:nvSpPr>
      <dsp:spPr>
        <a:xfrm>
          <a:off x="822062" y="3258259"/>
          <a:ext cx="5721368" cy="2720978"/>
        </a:xfrm>
        <a:prstGeom prst="star12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n>
                <a:solidFill>
                  <a:srgbClr val="C00000"/>
                </a:solidFill>
              </a:ln>
            </a:rPr>
            <a:t>Бадминтон</a:t>
          </a:r>
          <a:endParaRPr lang="ru-RU" sz="3300" kern="1200" dirty="0">
            <a:ln>
              <a:solidFill>
                <a:srgbClr val="C00000"/>
              </a:solidFill>
            </a:ln>
          </a:endParaRPr>
        </a:p>
      </dsp:txBody>
      <dsp:txXfrm>
        <a:off x="2165639" y="3897240"/>
        <a:ext cx="3034214" cy="1443016"/>
      </dsp:txXfrm>
    </dsp:sp>
    <dsp:sp modelId="{04DAD8E4-48B2-450A-BC7A-7657EA44AA6B}">
      <dsp:nvSpPr>
        <dsp:cNvPr id="0" name=""/>
        <dsp:cNvSpPr/>
      </dsp:nvSpPr>
      <dsp:spPr>
        <a:xfrm rot="14209828">
          <a:off x="1240285" y="2530193"/>
          <a:ext cx="1618003" cy="653315"/>
        </a:xfrm>
        <a:prstGeom prst="leftArrow">
          <a:avLst>
            <a:gd name="adj1" fmla="val 60000"/>
            <a:gd name="adj2" fmla="val 5000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401A3-1A2F-46D0-9ADD-05B87059C92E}">
      <dsp:nvSpPr>
        <dsp:cNvPr id="0" name=""/>
        <dsp:cNvSpPr/>
      </dsp:nvSpPr>
      <dsp:spPr>
        <a:xfrm>
          <a:off x="-17607" y="214325"/>
          <a:ext cx="2895646" cy="1916391"/>
        </a:xfrm>
        <a:prstGeom prst="foldedCorner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январь</a:t>
          </a:r>
          <a:endParaRPr lang="ru-RU" sz="6200" kern="1200" dirty="0">
            <a:ln>
              <a:solidFill>
                <a:schemeClr val="accent5">
                  <a:lumMod val="50000"/>
                </a:schemeClr>
              </a:solidFill>
            </a:ln>
          </a:endParaRPr>
        </a:p>
      </dsp:txBody>
      <dsp:txXfrm>
        <a:off x="-17607" y="214325"/>
        <a:ext cx="2895646" cy="1596986"/>
      </dsp:txXfrm>
    </dsp:sp>
    <dsp:sp modelId="{942E2CA9-1B8C-40A2-A1D3-693F41C7524B}">
      <dsp:nvSpPr>
        <dsp:cNvPr id="0" name=""/>
        <dsp:cNvSpPr/>
      </dsp:nvSpPr>
      <dsp:spPr>
        <a:xfrm rot="18074887">
          <a:off x="4479282" y="2492553"/>
          <a:ext cx="1653286" cy="653315"/>
        </a:xfrm>
        <a:prstGeom prst="leftArrow">
          <a:avLst>
            <a:gd name="adj1" fmla="val 60000"/>
            <a:gd name="adj2" fmla="val 5000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88244-119F-4C08-9F91-A5EB1B8F8D13}">
      <dsp:nvSpPr>
        <dsp:cNvPr id="0" name=""/>
        <dsp:cNvSpPr/>
      </dsp:nvSpPr>
      <dsp:spPr>
        <a:xfrm>
          <a:off x="4258639" y="142876"/>
          <a:ext cx="3117054" cy="1916391"/>
        </a:xfrm>
        <a:prstGeom prst="foldedCorner">
          <a:avLst/>
        </a:prstGeom>
        <a:solidFill>
          <a:srgbClr val="DED74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116205" rIns="116205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>
              <a:ln>
                <a:solidFill>
                  <a:schemeClr val="accent5">
                    <a:lumMod val="50000"/>
                  </a:schemeClr>
                </a:solidFill>
              </a:ln>
            </a:rPr>
            <a:t>февраль</a:t>
          </a:r>
          <a:endParaRPr lang="ru-RU" sz="6100" kern="1200" dirty="0">
            <a:ln>
              <a:solidFill>
                <a:schemeClr val="accent5">
                  <a:lumMod val="50000"/>
                </a:schemeClr>
              </a:solidFill>
            </a:ln>
          </a:endParaRPr>
        </a:p>
      </dsp:txBody>
      <dsp:txXfrm>
        <a:off x="4258639" y="142876"/>
        <a:ext cx="3117054" cy="1596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1455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DF8E-5971-42DD-9E52-1BA858423349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1FB4-A3EA-48E7-BC90-8AC01DAD1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DC77-17EA-451D-8705-E5F3D6B573C8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086D-B0F0-4B85-B4E4-0BF5750E0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7514-A9B7-462E-BD7E-C35A6CE285E4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DF26-15A0-47A5-BF96-D7B8527DC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0AA2-C375-47EC-9869-A4BAFD87EC81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ABDD-AB78-44C1-A63D-0A7559716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CAED-1195-465B-9BA5-DE408BD2031C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1123-27D8-4141-8969-75961F4FD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20E6-88CA-45CC-89BE-2517E92FD248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E26A-A345-41A9-A232-4C3AE4EF2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6563-9AF1-43D4-AD8C-A869E58E5714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1F13-214E-428B-8D97-70CBC3B6F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DF48-74CF-493D-B7D4-999052ED3076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E454-9C2A-4E4F-984E-594125F5A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2B75-513D-4538-B062-7C51DFB8A64D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640F-902F-4863-B3C3-8A6D87044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CA82-6B24-4B53-90FC-ACC68A5FD74D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893F-E926-4442-B6C9-2D8C46FF2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8823-DD6C-4550-B923-029EBF550C8D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4416-AF94-47D7-B7EB-EB4EA5A87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064FF-6183-47B3-A785-A7B1C1D5C308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295E6C-05C1-4DAD-A67B-050F330D6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med" advClick="0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wm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40.xml"/><Relationship Id="rId7" Type="http://schemas.openxmlformats.org/officeDocument/2006/relationships/slide" Target="slide3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41.xml"/><Relationship Id="rId10" Type="http://schemas.openxmlformats.org/officeDocument/2006/relationships/slide" Target="slide2.xml"/><Relationship Id="rId4" Type="http://schemas.openxmlformats.org/officeDocument/2006/relationships/slide" Target="slide45.xml"/><Relationship Id="rId9" Type="http://schemas.openxmlformats.org/officeDocument/2006/relationships/slide" Target="slide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57750" y="3571875"/>
            <a:ext cx="407193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Преподаватель  физической культуры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Агапова Е,Н МКОУ Аносовская СОШ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1428736"/>
            <a:ext cx="5883013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Техника безопасности  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уроках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физической культуры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вводное занятие</a:t>
            </a:r>
            <a:endParaRPr lang="ru-RU" b="1" spc="5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7" name="Рисунок 9" descr="spor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4000500"/>
            <a:ext cx="3214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К занятиям допускаются: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000250" y="1500188"/>
            <a:ext cx="5929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Учащиеся прошедшие инструктаж по </a:t>
            </a:r>
            <a:r>
              <a:rPr lang="ru-RU" sz="2400" i="1" dirty="0" smtClean="0"/>
              <a:t>технике безопасности</a:t>
            </a:r>
            <a:endParaRPr lang="ru-RU" sz="2400" i="1" dirty="0"/>
          </a:p>
        </p:txBody>
      </p:sp>
      <p:pic>
        <p:nvPicPr>
          <p:cNvPr id="12292" name="Рисунок 3" descr="кн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99329">
            <a:off x="1041400" y="3346450"/>
            <a:ext cx="3479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2014-07-23 17-45-41 журнал  по ТБ модернизированный [Режим ограниченной функциональности] - Microsoft Wor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5639">
            <a:off x="4105275" y="3113088"/>
            <a:ext cx="42354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К занятиям допускаются: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500188" y="1428750"/>
            <a:ext cx="7072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/>
              <a:t>Учащиеся, имеющие спортивную обувь и форму, не стесняющую движений и соответствующую</a:t>
            </a:r>
          </a:p>
          <a:p>
            <a:pPr algn="ctr"/>
            <a:r>
              <a:rPr lang="ru-RU" i="1" dirty="0"/>
              <a:t>теме и условиям проведения занятий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2428868"/>
            <a:ext cx="41493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Разрешено </a:t>
            </a:r>
          </a:p>
        </p:txBody>
      </p:sp>
      <p:pic>
        <p:nvPicPr>
          <p:cNvPr id="13317" name="Рисунок 14" descr="костюм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6462">
            <a:off x="6715125" y="3143250"/>
            <a:ext cx="20145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5" descr="кроссов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05916">
            <a:off x="1928813" y="5072063"/>
            <a:ext cx="187007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6" descr="футбол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3357563"/>
            <a:ext cx="154781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7" descr="шорты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357813"/>
            <a:ext cx="19304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8" descr="толстовка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41924">
            <a:off x="2071688" y="3286125"/>
            <a:ext cx="13319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8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8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8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8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8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8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8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4" grpId="0"/>
      <p:bldP spid="14" grpId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К занятиям допускаются: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500188" y="1428750"/>
            <a:ext cx="7072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/>
              <a:t>Учащиеся, имеющие спортивную обувь и форму, не стесняющую движений и соответствующую</a:t>
            </a:r>
          </a:p>
          <a:p>
            <a:pPr algn="ctr"/>
            <a:r>
              <a:rPr lang="ru-RU" i="1" dirty="0"/>
              <a:t>теме и условиям проведения занятий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428868"/>
            <a:ext cx="40992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Запрещено</a:t>
            </a:r>
          </a:p>
        </p:txBody>
      </p:sp>
      <p:pic>
        <p:nvPicPr>
          <p:cNvPr id="14341" name="Рисунок 4" descr="джинсы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47556">
            <a:off x="1682750" y="2835275"/>
            <a:ext cx="1785938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 descr="на каблук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3857625"/>
            <a:ext cx="15478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 descr="сланцы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500688"/>
            <a:ext cx="15081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7" descr="топ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99834">
            <a:off x="7715250" y="4714875"/>
            <a:ext cx="81438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8" descr="штаны с заниженной тал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46949">
            <a:off x="6715125" y="2714625"/>
            <a:ext cx="20637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штаны с мотней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6F6B48"/>
              </a:clrFrom>
              <a:clrTo>
                <a:srgbClr val="6F6B48">
                  <a:alpha val="0"/>
                </a:srgbClr>
              </a:clrTo>
            </a:clrChange>
          </a:blip>
          <a:stretch>
            <a:fillRect/>
          </a:stretch>
        </p:blipFill>
        <p:spPr>
          <a:xfrm rot="20788138">
            <a:off x="1714480" y="4929198"/>
            <a:ext cx="1257148" cy="1548000"/>
          </a:xfrm>
          <a:prstGeom prst="snipRoundRect">
            <a:avLst/>
          </a:prstGeom>
        </p:spPr>
      </p:pic>
      <p:pic>
        <p:nvPicPr>
          <p:cNvPr id="14347" name="Рисунок 10" descr="каблуки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6433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8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8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8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8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8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8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8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8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8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4" grpId="0"/>
      <p:bldP spid="4" grpId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Учащийся должен: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500188" y="1428750"/>
            <a:ext cx="72151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000" i="1" dirty="0"/>
              <a:t>бережно относиться к спортивному инвентарю и оборудованию, не использовать его не по назначению;</a:t>
            </a:r>
          </a:p>
          <a:p>
            <a:pPr algn="ctr">
              <a:buFont typeface="Arial" charset="0"/>
              <a:buChar char="•"/>
            </a:pPr>
            <a:r>
              <a:rPr lang="ru-RU" i="1" dirty="0"/>
              <a:t>под руководством учителя подготовить </a:t>
            </a:r>
            <a:r>
              <a:rPr lang="ru-RU" sz="2000" i="1" dirty="0"/>
              <a:t>инвентарь и оборудование, необходимые для проведения занятий;</a:t>
            </a:r>
          </a:p>
          <a:p>
            <a:pPr algn="ctr">
              <a:buFont typeface="Arial" charset="0"/>
              <a:buChar char="•"/>
            </a:pPr>
            <a:r>
              <a:rPr lang="ru-RU" sz="2000" i="1" dirty="0"/>
              <a:t>убрать в безопасное место инвентарь, который не будет использоваться на занятии</a:t>
            </a:r>
          </a:p>
        </p:txBody>
      </p:sp>
      <p:pic>
        <p:nvPicPr>
          <p:cNvPr id="15364" name="Рисунок 3" descr="35871bc9e65fad0a703dbf1d4cab59d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3214688"/>
            <a:ext cx="34718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6ee75bc0d78c9f1d3373d02aeba3b9e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3929063"/>
            <a:ext cx="32766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Учащийся должен: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285875" y="1357313"/>
            <a:ext cx="7572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/>
              <a:t>заходить в спортзал, брать спортивный инвентарь и выполнять упражнения только с разрешения  преподавателя</a:t>
            </a:r>
          </a:p>
        </p:txBody>
      </p:sp>
      <p:pic>
        <p:nvPicPr>
          <p:cNvPr id="16388" name="Рисунок 3" descr="нельзя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26330">
            <a:off x="1785938" y="2928938"/>
            <a:ext cx="2432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0022.JPG"/>
          <p:cNvPicPr>
            <a:picLocks noChangeAspect="1"/>
          </p:cNvPicPr>
          <p:nvPr/>
        </p:nvPicPr>
        <p:blipFill>
          <a:blip r:embed="rId3" cstate="screen">
            <a:lum bright="30000" contrast="40000"/>
          </a:blip>
          <a:stretch>
            <a:fillRect/>
          </a:stretch>
        </p:blipFill>
        <p:spPr>
          <a:xfrm rot="973625">
            <a:off x="5113941" y="3035286"/>
            <a:ext cx="3714776" cy="278608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 rot="617345">
            <a:off x="1195388" y="4392613"/>
            <a:ext cx="3600450" cy="107950"/>
          </a:xfrm>
          <a:prstGeom prst="rect">
            <a:avLst/>
          </a:prstGeom>
          <a:solidFill>
            <a:srgbClr val="F86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8453131">
            <a:off x="1206500" y="4308475"/>
            <a:ext cx="3600450" cy="107950"/>
          </a:xfrm>
          <a:prstGeom prst="rect">
            <a:avLst/>
          </a:prstGeom>
          <a:solidFill>
            <a:srgbClr val="F86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Учащийся должен: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500188" y="1214438"/>
            <a:ext cx="72151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i="1" dirty="0"/>
              <a:t>переодеться в раздевалке, надеть спортивную форму и спортивную обувь</a:t>
            </a:r>
          </a:p>
          <a:p>
            <a:pPr algn="ctr">
              <a:buFont typeface="Arial" charset="0"/>
              <a:buChar char="•"/>
            </a:pPr>
            <a:r>
              <a:rPr lang="ru-RU" i="1" dirty="0"/>
              <a:t>снять с себя предметы, представляющие опасность для других занимающихся (часы, висячие сережки и т.д.);</a:t>
            </a:r>
          </a:p>
          <a:p>
            <a:pPr algn="ctr">
              <a:buFont typeface="Arial" charset="0"/>
              <a:buChar char="•"/>
            </a:pPr>
            <a:r>
              <a:rPr lang="ru-RU" i="1" dirty="0"/>
              <a:t> убрать из карманов спортивной формы колющие и другие посторонние предметы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857496"/>
            <a:ext cx="42979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Запрещено </a:t>
            </a:r>
          </a:p>
        </p:txBody>
      </p:sp>
      <p:pic>
        <p:nvPicPr>
          <p:cNvPr id="5" name="Рисунок 4" descr="кольц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15140" y="3429000"/>
            <a:ext cx="2098585" cy="1476000"/>
          </a:xfrm>
          <a:prstGeom prst="ellipse">
            <a:avLst/>
          </a:prstGeom>
        </p:spPr>
      </p:pic>
      <p:pic>
        <p:nvPicPr>
          <p:cNvPr id="17414" name="Рисунок 5" descr="нож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857625"/>
            <a:ext cx="2143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6" descr="серьг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000625"/>
            <a:ext cx="2143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7" descr="цепь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471487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ногти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10159208">
            <a:off x="1697978" y="2912432"/>
            <a:ext cx="1504463" cy="1504463"/>
          </a:xfrm>
          <a:prstGeom prst="flowChartAlternateProcess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8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8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8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8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8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8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8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4" grpId="0"/>
      <p:bldP spid="4" grpId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Учащийся должен: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1428750" y="1357313"/>
            <a:ext cx="735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/>
              <a:t>Нести ответственность за сохранность своих ценных вещей,  не рекомендуется оставлять их в спортивной раздевалке.</a:t>
            </a:r>
          </a:p>
          <a:p>
            <a:pPr algn="ctr"/>
            <a:r>
              <a:rPr lang="ru-RU" i="1" dirty="0"/>
              <a:t>В целях сохранности передавайте ценные вещи освобожденным от урока товарищам.</a:t>
            </a:r>
          </a:p>
        </p:txBody>
      </p:sp>
      <p:pic>
        <p:nvPicPr>
          <p:cNvPr id="5" name="Picture 2" descr="C:\Users\Инженер\Desktop\Волейбол\Nokia_predstavila_mobilnii_telefon_2710_Navigation_Editio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428868"/>
            <a:ext cx="1785950" cy="133350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437" name="Picture 3" descr="C:\Users\Инженер\Desktop\Волейбол\x_92f300f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2214563"/>
            <a:ext cx="20764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Users\Инженер\Desktop\Волейбол\18674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857625"/>
            <a:ext cx="135731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Инженер\Desktop\Волейбол\otel1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465614"/>
            <a:ext cx="1857170" cy="139238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440" name="Picture 4" descr="C:\Users\Home\AppData\Local\Microsoft\Windows\Temporary Internet Files\Content.IE5\0HUUL5RZ\MC90028651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8" y="3286125"/>
            <a:ext cx="15843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1840996">
            <a:off x="3273425" y="2811463"/>
            <a:ext cx="714375" cy="500062"/>
          </a:xfrm>
          <a:prstGeom prst="right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7693655">
            <a:off x="3777456" y="5328445"/>
            <a:ext cx="714375" cy="500062"/>
          </a:xfrm>
          <a:prstGeom prst="right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579770">
            <a:off x="5507038" y="3165475"/>
            <a:ext cx="714375" cy="500063"/>
          </a:xfrm>
          <a:prstGeom prst="right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675349">
            <a:off x="5721350" y="5243513"/>
            <a:ext cx="714375" cy="500062"/>
          </a:xfrm>
          <a:prstGeom prst="right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45" name="Рисунок 13" descr="наушники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7861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Рисунок 14" descr="ноут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559425"/>
            <a:ext cx="16430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 rot="10800000">
            <a:off x="5786438" y="4143375"/>
            <a:ext cx="714375" cy="500063"/>
          </a:xfrm>
          <a:prstGeom prst="right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1282523">
            <a:off x="2935288" y="4237038"/>
            <a:ext cx="714375" cy="500062"/>
          </a:xfrm>
          <a:prstGeom prst="right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015.JPG"/>
          <p:cNvPicPr>
            <a:picLocks noChangeAspect="1"/>
          </p:cNvPicPr>
          <p:nvPr/>
        </p:nvPicPr>
        <p:blipFill>
          <a:blip r:embed="rId2" cstate="screen">
            <a:lum bright="30000" contrast="40000"/>
          </a:blip>
          <a:stretch>
            <a:fillRect/>
          </a:stretch>
        </p:blipFill>
        <p:spPr>
          <a:xfrm rot="20343566">
            <a:off x="816976" y="2735032"/>
            <a:ext cx="3845324" cy="2883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Учащийся должен:</a:t>
            </a: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1500188" y="1428750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i="1" dirty="0"/>
              <a:t>по команде учителя встать в строй для общего построения</a:t>
            </a:r>
          </a:p>
          <a:p>
            <a:pPr algn="ctr"/>
            <a:r>
              <a:rPr lang="ru-RU" i="1" dirty="0"/>
              <a:t> внимательно слушать объяснения упражнений и правильно их выполнять</a:t>
            </a:r>
          </a:p>
        </p:txBody>
      </p:sp>
      <p:pic>
        <p:nvPicPr>
          <p:cNvPr id="4" name="Рисунок 3" descr="IMG_0010.JPG"/>
          <p:cNvPicPr>
            <a:picLocks noChangeAspect="1"/>
          </p:cNvPicPr>
          <p:nvPr/>
        </p:nvPicPr>
        <p:blipFill>
          <a:blip r:embed="rId3" cstate="screen">
            <a:lum bright="30000" contrast="40000"/>
          </a:blip>
          <a:srcRect/>
          <a:stretch>
            <a:fillRect/>
          </a:stretch>
        </p:blipFill>
        <p:spPr>
          <a:xfrm rot="20310014">
            <a:off x="4909524" y="3101934"/>
            <a:ext cx="3853994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Учащийся должен: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571625" y="1357313"/>
            <a:ext cx="6929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/>
              <a:t>выполнять упражнения только на исправном оборудовании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2285992"/>
            <a:ext cx="29209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Нельзя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285992"/>
            <a:ext cx="270029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Можно </a:t>
            </a:r>
          </a:p>
        </p:txBody>
      </p:sp>
      <p:pic>
        <p:nvPicPr>
          <p:cNvPr id="6" name="Рисунок 5" descr="баск щ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500438"/>
            <a:ext cx="2857520" cy="203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7" name="Рисунок 6" descr="рван мяч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5025" y="5072063"/>
            <a:ext cx="19589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порт оборд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728" y="3571876"/>
            <a:ext cx="2998108" cy="1994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9" name="Рисунок 8" descr="smiley115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4786313"/>
            <a:ext cx="25733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78644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507206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4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4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4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9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9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9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4" grpId="0"/>
      <p:bldP spid="5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Учащийся должен: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214438" y="1285875"/>
            <a:ext cx="7643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i="1" dirty="0"/>
              <a:t>быть внимательным при перемещениях по спортивной площадке (спортивному  залу): </a:t>
            </a:r>
          </a:p>
          <a:p>
            <a:pPr algn="ctr">
              <a:buFont typeface="Arial" charset="0"/>
              <a:buChar char="•"/>
            </a:pPr>
            <a:r>
              <a:rPr lang="ru-RU" i="1" dirty="0"/>
              <a:t>не мешать другим, не ставить подножек, избегать столкновений</a:t>
            </a:r>
          </a:p>
          <a:p>
            <a:pPr algn="ctr">
              <a:buFont typeface="Arial" charset="0"/>
              <a:buChar char="•"/>
            </a:pPr>
            <a:r>
              <a:rPr lang="ru-RU" i="1" dirty="0"/>
              <a:t>не покидать территорию спортивной площадки без разрешения</a:t>
            </a:r>
          </a:p>
        </p:txBody>
      </p:sp>
      <p:pic>
        <p:nvPicPr>
          <p:cNvPr id="4" name="Рисунок 3" descr="171fc14b49a79ea979710de5b3402b30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3504" y="2714620"/>
            <a:ext cx="3681204" cy="24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стол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714752"/>
            <a:ext cx="3643338" cy="245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hlinkshowjump?jump=lastslide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Blank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928670"/>
          <a:ext cx="740571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57438" y="214313"/>
            <a:ext cx="5857875" cy="7699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/>
              <a:t>План урока</a:t>
            </a: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Учащийся должен: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357313" y="1357313"/>
            <a:ext cx="7358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i="1" dirty="0"/>
              <a:t> при получении травмы или ухудшении самочувствия прекратить занятия и поставить в известность  преподавателя физической культуры;</a:t>
            </a:r>
          </a:p>
          <a:p>
            <a:pPr algn="ctr">
              <a:buFont typeface="Arial" charset="0"/>
              <a:buChar char="•"/>
            </a:pPr>
            <a:r>
              <a:rPr lang="ru-RU" i="1" dirty="0"/>
              <a:t>с помощью учителя оказать травмированному первую медицинскую помощь, при необходимости доставить его в больницу или вызвать «скорую помощь»</a:t>
            </a:r>
          </a:p>
        </p:txBody>
      </p:sp>
      <p:pic>
        <p:nvPicPr>
          <p:cNvPr id="4" name="Рисунок 3" descr="травм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00166" y="4143380"/>
            <a:ext cx="1673658" cy="226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IMG_001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3071810"/>
            <a:ext cx="1738800" cy="226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Стрелка вправо 5"/>
          <p:cNvSpPr/>
          <p:nvPr/>
        </p:nvSpPr>
        <p:spPr>
          <a:xfrm rot="19912828">
            <a:off x="3197225" y="4429125"/>
            <a:ext cx="1357313" cy="571500"/>
          </a:xfrm>
          <a:prstGeom prst="right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5" name="Рисунок 6" descr="первая помощ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4786313"/>
            <a:ext cx="26336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1861219">
            <a:off x="6408738" y="4095750"/>
            <a:ext cx="1357312" cy="571500"/>
          </a:xfrm>
          <a:prstGeom prst="right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6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Учащийся должен: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428750" y="1214438"/>
            <a:ext cx="7429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i="1" dirty="0"/>
              <a:t>при возникновении пожара в спортзале немедленно прекратить занятие, организованно, под руководством  преподавателя покинуть место проведения занятия через запасные выходы согласно плану эвакуации;</a:t>
            </a:r>
          </a:p>
          <a:p>
            <a:pPr algn="ctr">
              <a:buFont typeface="Arial" charset="0"/>
              <a:buChar char="•"/>
            </a:pPr>
            <a:r>
              <a:rPr lang="ru-RU" i="1" dirty="0"/>
              <a:t> по распоряжению  преподавателя поставить в известность администрацию учебного заведения и сообщить о пожаре в пожарную часть.</a:t>
            </a:r>
          </a:p>
        </p:txBody>
      </p:sp>
      <p:pic>
        <p:nvPicPr>
          <p:cNvPr id="5" name="Рисунок 4" descr="пожар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28793" y="3429000"/>
            <a:ext cx="288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6" name="Рисунок 5" descr="покинть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7855" y="3769330"/>
            <a:ext cx="253278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/>
          <a:lstStyle/>
          <a:p>
            <a:r>
              <a:rPr lang="ru-RU" dirty="0" smtClean="0"/>
              <a:t>Учащемуся категорически запрещено на уроке:</a:t>
            </a:r>
          </a:p>
        </p:txBody>
      </p:sp>
      <p:pic>
        <p:nvPicPr>
          <p:cNvPr id="3" name="Рисунок 2" descr="жва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143116"/>
            <a:ext cx="258098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Рисунок 3" descr="звонить по тел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2525" y="3143250"/>
            <a:ext cx="29114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 descr="мату нет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247771"/>
            <a:ext cx="16414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5" descr="не курить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4572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6" descr="слушать музыку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2643188"/>
            <a:ext cx="22844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7" descr="дра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6434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rId8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Return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166843"/>
            <a:ext cx="7786742" cy="452431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1122630" lon="19276111" rev="21512742"/>
            </a:camera>
            <a:lightRig rig="freezing" dir="t"/>
          </a:scene3d>
          <a:sp3d contourW="12700">
            <a:bevelT w="101600" prst="riblet"/>
            <a:contourClr>
              <a:srgbClr val="009900"/>
            </a:contourClr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>
                  <a:noFill/>
                </a:ln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Техника безопасности по видам спорта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540000" cy="54000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786710" y="6286520"/>
            <a:ext cx="540000" cy="540000"/>
          </a:xfrm>
          <a:prstGeom prst="actionButtonReturn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r>
              <a:rPr lang="ru-RU" dirty="0" smtClean="0"/>
              <a:t>Виды спорта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1285860"/>
            <a:ext cx="700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Чтобы познакомиться с видами спорта, преподаваемыми в школе давайте поиграем.</a:t>
            </a:r>
          </a:p>
          <a:p>
            <a:pPr algn="ctr"/>
            <a:r>
              <a:rPr lang="ru-RU" sz="2400" dirty="0" smtClean="0"/>
              <a:t>В кроссворде найдите название вида спорта, и вы узнаете,  когда в течение учебного года он будет проходить, какие контрольные нормативы вам предстоит сдать, вспомните правила техники безопасности по данному виду.</a:t>
            </a:r>
          </a:p>
          <a:p>
            <a:pPr algn="ctr"/>
            <a:r>
              <a:rPr lang="ru-RU" sz="2400" dirty="0" smtClean="0"/>
              <a:t>Все слова в кроссворде расположены горизонтально.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5357826"/>
            <a:ext cx="275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Успеха!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2" y="500040"/>
          <a:ext cx="8358218" cy="5715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  <a:gridCol w="379919"/>
              </a:tblGrid>
              <a:tr h="476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ED74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85786" y="3357562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н</a:t>
            </a:r>
            <a:r>
              <a:rPr lang="ru-RU" sz="2800" b="1" dirty="0" smtClean="0"/>
              <a:t>  а  с  т  о л  </a:t>
            </a:r>
            <a:r>
              <a:rPr lang="ru-RU" sz="2800" b="1" dirty="0" err="1" smtClean="0"/>
              <a:t>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000" b="1" dirty="0" smtClean="0"/>
              <a:t>   </a:t>
            </a:r>
            <a:r>
              <a:rPr lang="ru-RU" sz="2800" b="1" dirty="0" smtClean="0"/>
              <a:t>т е  </a:t>
            </a:r>
            <a:r>
              <a:rPr lang="ru-RU" sz="2800" b="1" dirty="0" err="1" smtClean="0"/>
              <a:t>н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н</a:t>
            </a:r>
            <a:r>
              <a:rPr lang="ru-RU" sz="2800" b="1" dirty="0" smtClean="0"/>
              <a:t>  и с</a:t>
            </a:r>
            <a:endParaRPr lang="ru-RU" sz="2000" b="1" dirty="0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929190" y="50004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r>
              <a:rPr lang="ru-RU" sz="2800" b="1" dirty="0" smtClean="0"/>
              <a:t> е 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п</a:t>
            </a:r>
            <a:r>
              <a:rPr lang="ru-RU" sz="2800" b="1" dirty="0" smtClean="0"/>
              <a:t>  и </a:t>
            </a:r>
            <a:r>
              <a:rPr lang="ru-RU" sz="2800" b="1" dirty="0" err="1" smtClean="0"/>
              <a:t>н</a:t>
            </a:r>
            <a:r>
              <a:rPr lang="ru-RU" sz="2800" b="1" dirty="0" smtClean="0"/>
              <a:t>  г</a:t>
            </a:r>
            <a:endParaRPr lang="ru-RU" sz="2800" b="1" dirty="0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142976" y="100010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 о  л  е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 б о  л</a:t>
            </a:r>
            <a:endParaRPr lang="ru-RU" sz="2800" b="1" dirty="0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1571604" y="435769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  а </a:t>
            </a:r>
            <a:r>
              <a:rPr lang="ru-RU" sz="2800" b="1" dirty="0" err="1" smtClean="0"/>
              <a:t>д</a:t>
            </a:r>
            <a:r>
              <a:rPr lang="ru-RU" sz="2800" b="1" dirty="0" smtClean="0"/>
              <a:t>  м  и </a:t>
            </a:r>
            <a:r>
              <a:rPr lang="ru-RU" sz="2800" b="1" dirty="0" err="1" smtClean="0"/>
              <a:t>н</a:t>
            </a:r>
            <a:r>
              <a:rPr lang="ru-RU" sz="2800" b="1" dirty="0" smtClean="0"/>
              <a:t>  т о  </a:t>
            </a:r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6500858" y="4786322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ф</a:t>
            </a:r>
            <a:r>
              <a:rPr lang="ru-RU" sz="2800" b="1" dirty="0" smtClean="0"/>
              <a:t> у  т 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 а л</a:t>
            </a:r>
            <a:endParaRPr lang="ru-RU" sz="2800" b="1" dirty="0"/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5715040" y="2857496"/>
            <a:ext cx="342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  а  с  к  е  т б  о л</a:t>
            </a:r>
            <a:endParaRPr lang="ru-RU" sz="2800" b="1" dirty="0"/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1571604" y="5715016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 е   г  к  а я   а т  л  е  т  и к  а</a:t>
            </a:r>
            <a:endParaRPr lang="ru-RU" sz="2800" b="1" dirty="0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85786" y="1928802"/>
            <a:ext cx="835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  т  л  е  т и  ч  е  с  к  а  я  г  и м </a:t>
            </a:r>
            <a:r>
              <a:rPr lang="ru-RU" sz="2800" b="1" dirty="0" err="1" smtClean="0"/>
              <a:t>н</a:t>
            </a:r>
            <a:r>
              <a:rPr lang="ru-RU" sz="2800" b="1" dirty="0" smtClean="0"/>
              <a:t>  а  с  т  и к  а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74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2396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8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5786" y="2928934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71802" y="285749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715404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57818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29388" y="2405714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85786" y="571501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71802" y="478632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ш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85984" y="528638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8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71802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1802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5786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86874" y="428625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29684" y="5753417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215206" y="571501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715008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786874" y="2395831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214842" y="5253351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15008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28992" y="5253351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072198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00858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85786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215238" y="335756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857652" y="2857496"/>
            <a:ext cx="35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643834" y="428625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00166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85786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357818" y="4357694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571636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001024" y="5753417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358214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001024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358214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214842" y="1467137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428992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85818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214414" y="292893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0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928794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643834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215206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929190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572000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928794" y="2405714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858016" y="571501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928794" y="5253351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001024" y="335756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8001024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572000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928794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142976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357818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214810" y="285749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428992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142976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71604" y="292893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85786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142976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072198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572000" y="285749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858016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714612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5715008" y="4357694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285984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571636" y="5286388"/>
            <a:ext cx="35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572396" y="571501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8786874" y="5753417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3857620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785786" y="4357694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928794" y="2895897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142976" y="4357694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1928794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85786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8358214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928794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1500166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428992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2285984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3071802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357818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214842" y="2405714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143668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р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6143668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8001024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7215206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8358214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858016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1142976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3786182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071834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</a:t>
            </a:r>
            <a:endParaRPr lang="ru-RU" sz="28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3786182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р</a:t>
            </a:r>
            <a:endParaRPr lang="ru-RU" sz="28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4929190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2285984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1142976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3786182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5984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7572396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3786182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3071802" y="5253351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</a:t>
            </a:r>
            <a:endParaRPr lang="ru-RU" sz="28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1571604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р</a:t>
            </a:r>
            <a:endParaRPr lang="ru-RU" sz="28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2714644" y="5253351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1214446" y="571501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2286016" y="2895897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2714644" y="2895897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6858016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5357818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6500858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3428992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</a:t>
            </a:r>
            <a:endParaRPr lang="ru-RU" sz="28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2714612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р</a:t>
            </a:r>
            <a:endParaRPr lang="ru-RU" sz="28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1142976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4929190" y="1467137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286380" y="1467137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2285984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4214810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4214810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3786182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8001024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</a:t>
            </a:r>
            <a:endParaRPr lang="ru-RU" sz="28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8715404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р</a:t>
            </a:r>
            <a:endParaRPr lang="ru-RU" sz="28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4929190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6143668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4572000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7643834" y="50004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7215206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ф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786874" y="5253351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500858" y="4324657"/>
            <a:ext cx="35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щ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929190" y="4357694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8358214" y="428625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ю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858016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я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286676" y="428625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715404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ф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215238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001024" y="428625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ц</a:t>
            </a:r>
            <a:endParaRPr lang="ru-RU" sz="28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6500858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ч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072198" y="4324657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щ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858016" y="4324657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572396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ю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8786874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я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215206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358214" y="142873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ф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8001024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572396" y="335756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ц</a:t>
            </a:r>
            <a:endParaRPr lang="ru-RU" sz="28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6858016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ч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572396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щ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8786874" y="335756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8358214" y="335756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ю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358214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я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929190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572000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ф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715008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000660" y="285749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ц</a:t>
            </a:r>
            <a:endParaRPr lang="ru-RU" sz="28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6858016" y="335756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ч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8715404" y="100010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щ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500858" y="385762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715008" y="478632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ю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357850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я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572000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428992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ф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357850" y="285749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500462" y="2857496"/>
            <a:ext cx="28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ц</a:t>
            </a:r>
            <a:endParaRPr lang="ru-RU" sz="2800" b="1" dirty="0"/>
          </a:p>
        </p:txBody>
      </p:sp>
      <p:sp>
        <p:nvSpPr>
          <p:cNvPr id="180" name="TextBox 179"/>
          <p:cNvSpPr txBox="1"/>
          <p:nvPr/>
        </p:nvSpPr>
        <p:spPr>
          <a:xfrm>
            <a:off x="4572000" y="5253351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ч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214842" y="4786322"/>
            <a:ext cx="35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щ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000660" y="5253351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214810" y="385762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ю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2714644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я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2643174" y="242886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86" name="TextBox 185"/>
          <p:cNvSpPr txBox="1"/>
          <p:nvPr/>
        </p:nvSpPr>
        <p:spPr>
          <a:xfrm>
            <a:off x="8001024" y="5286388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6072198" y="478632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88" name="Управляющая кнопка: возврат 187">
            <a:hlinkClick r:id="rId10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Return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3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8" fill="hold">
                      <p:stCondLst>
                        <p:cond delay="0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>
                      <p:stCondLst>
                        <p:cond delay="0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1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3" fill="hold">
                      <p:stCondLst>
                        <p:cond delay="0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71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8" fill="hold">
                      <p:stCondLst>
                        <p:cond delay="0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72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8" fill="hold">
                      <p:stCondLst>
                        <p:cond delay="0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74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3" fill="hold">
                      <p:stCondLst>
                        <p:cond delay="0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74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8" fill="hold">
                      <p:stCondLst>
                        <p:cond delay="0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5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8" fill="hold">
                      <p:stCondLst>
                        <p:cond delay="0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7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8" fill="hold">
                      <p:stCondLst>
                        <p:cond delay="0"/>
                      </p:stCondLst>
                      <p:childTnLst>
                        <p:par>
                          <p:cTn id="779" fill="hold">
                            <p:stCondLst>
                              <p:cond delay="0"/>
                            </p:stCondLst>
                            <p:childTnLst>
                              <p:par>
                                <p:cTn id="7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78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8" fill="hold">
                      <p:stCondLst>
                        <p:cond delay="0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79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3" fill="hold">
                      <p:stCondLst>
                        <p:cond delay="0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>
                      <p:stCondLst>
                        <p:cond delay="0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1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8" fill="hold">
                      <p:stCondLst>
                        <p:cond delay="0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82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3" fill="hold">
                      <p:stCondLst>
                        <p:cond delay="0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832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3" fill="hold">
                      <p:stCondLst>
                        <p:cond delay="0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83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8" fill="hold">
                      <p:stCondLst>
                        <p:cond delay="0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85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8" fill="hold">
                      <p:stCondLst>
                        <p:cond delay="0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6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3" fill="hold">
                      <p:stCondLst>
                        <p:cond delay="0"/>
                      </p:stCondLst>
                      <p:childTnLst>
                        <p:par>
                          <p:cTn id="864" fill="hold">
                            <p:stCondLst>
                              <p:cond delay="0"/>
                            </p:stCondLst>
                            <p:childTnLst>
                              <p:par>
                                <p:cTn id="8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877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8" fill="hold">
                      <p:stCondLst>
                        <p:cond delay="0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88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3" fill="hold">
                      <p:stCondLst>
                        <p:cond delay="0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>
                      <p:stCondLst>
                        <p:cond delay="0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89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3" fill="hold">
                      <p:stCondLst>
                        <p:cond delay="0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897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8" fill="hold">
                      <p:stCondLst>
                        <p:cond delay="0"/>
                      </p:stCondLst>
                      <p:childTnLst>
                        <p:par>
                          <p:cTn id="899" fill="hold">
                            <p:stCondLst>
                              <p:cond delay="0"/>
                            </p:stCondLst>
                            <p:childTnLst>
                              <p:par>
                                <p:cTn id="9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r>
              <a:rPr lang="ru-RU" dirty="0" smtClean="0"/>
              <a:t>Легкая атлетика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4286250" y="1214438"/>
            <a:ext cx="4572000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dirty="0"/>
              <a:t> олимпийски вид, включающий бег, ходьбу, прыжки и метания. Объединяет следующие дисциплины: беговые виды, спортивную ходьбу,  технические виды (прыжки и метания), многоборья, пробеги (бег по шоссе) и кроссы (бег по пересечённой местности). Один из основных и наиболее массовых видов спорта.</a:t>
            </a:r>
          </a:p>
          <a:p>
            <a:endParaRPr lang="ru-RU" dirty="0"/>
          </a:p>
        </p:txBody>
      </p:sp>
      <p:pic>
        <p:nvPicPr>
          <p:cNvPr id="4" name="Рисунок 3" descr="ла м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16720">
            <a:off x="2143125" y="4071938"/>
            <a:ext cx="1476375" cy="210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6720">
            <a:off x="1643063" y="1643063"/>
            <a:ext cx="2400300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428604"/>
          <a:ext cx="726284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ru-RU" dirty="0" smtClean="0"/>
              <a:t>Техника безопасности на занятиях легкой атлетикой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428736"/>
            <a:ext cx="11400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Бег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1428750" y="2143125"/>
            <a:ext cx="40719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000" dirty="0"/>
              <a:t> </a:t>
            </a:r>
            <a:r>
              <a:rPr lang="ru-RU" sz="2500" dirty="0"/>
              <a:t>бежать по своей дорожке;</a:t>
            </a:r>
          </a:p>
          <a:p>
            <a:pPr algn="ctr">
              <a:buFont typeface="Arial" charset="0"/>
              <a:buChar char="•"/>
            </a:pPr>
            <a:r>
              <a:rPr lang="ru-RU" sz="2500" dirty="0"/>
              <a:t> на финише пробегать</a:t>
            </a:r>
          </a:p>
          <a:p>
            <a:pPr algn="ctr"/>
            <a:r>
              <a:rPr lang="ru-RU" sz="2500" dirty="0"/>
              <a:t>  5-15 м;</a:t>
            </a:r>
          </a:p>
          <a:p>
            <a:pPr algn="ctr">
              <a:buFont typeface="Arial" charset="0"/>
              <a:buChar char="•"/>
            </a:pPr>
            <a:r>
              <a:rPr lang="ru-RU" sz="2500" dirty="0"/>
              <a:t> возвращаться по крайней дорожке; </a:t>
            </a:r>
          </a:p>
          <a:p>
            <a:pPr algn="ctr">
              <a:buFont typeface="Arial" charset="0"/>
              <a:buChar char="•"/>
            </a:pPr>
            <a:r>
              <a:rPr lang="ru-RU" sz="2500" dirty="0"/>
              <a:t>не ставить подножки, не задерживать соперников руками;</a:t>
            </a:r>
          </a:p>
          <a:p>
            <a:pPr algn="ctr">
              <a:buFont typeface="Arial" charset="0"/>
              <a:buChar char="•"/>
            </a:pPr>
            <a:r>
              <a:rPr lang="ru-RU" sz="2500" dirty="0"/>
              <a:t>обгонять бегущих с правой стороны.</a:t>
            </a:r>
          </a:p>
        </p:txBody>
      </p:sp>
      <p:pic>
        <p:nvPicPr>
          <p:cNvPr id="29701" name="Рисунок 6" descr="atletik05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071688"/>
            <a:ext cx="3500437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3" grpId="0"/>
      <p:bldP spid="29700" grpId="0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143000"/>
          </a:xfrm>
        </p:spPr>
        <p:txBody>
          <a:bodyPr/>
          <a:lstStyle/>
          <a:p>
            <a:r>
              <a:rPr lang="ru-RU" dirty="0" smtClean="0"/>
              <a:t>Техника безопасности на занятиях легкой атлетикой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285860"/>
            <a:ext cx="24465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Прыжки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1428750" y="1857375"/>
            <a:ext cx="435768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dirty="0"/>
              <a:t> </a:t>
            </a:r>
            <a:r>
              <a:rPr lang="ru-RU" sz="2400" dirty="0"/>
              <a:t>класть грабли зубьями вниз;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 не выполнять прыжки на неровном и скользком грунте;</a:t>
            </a:r>
          </a:p>
          <a:p>
            <a:pPr algn="ctr"/>
            <a:r>
              <a:rPr lang="ru-RU" sz="2400" dirty="0"/>
              <a:t>• выполнять прыжки, когда в яме никого нет;</a:t>
            </a:r>
          </a:p>
          <a:p>
            <a:pPr algn="ctr"/>
            <a:r>
              <a:rPr lang="ru-RU" sz="2400" dirty="0"/>
              <a:t>• не перебегать дорожку для разбега;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быстро освобождать прыжковую яму;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возвращаться с правой или левой стороны дорожки</a:t>
            </a:r>
          </a:p>
        </p:txBody>
      </p:sp>
      <p:pic>
        <p:nvPicPr>
          <p:cNvPr id="30725" name="Рисунок 4" descr="прыжк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6735">
            <a:off x="5789613" y="2928938"/>
            <a:ext cx="34702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" grpId="0"/>
      <p:bldP spid="30724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905506"/>
            <a:ext cx="7786742" cy="304698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1122630" lon="19276111" rev="21512742"/>
            </a:camera>
            <a:lightRig rig="freezing" dir="t"/>
          </a:scene3d>
          <a:sp3d contourW="12700">
            <a:bevelT w="101600" prst="riblet"/>
            <a:contourClr>
              <a:srgbClr val="009900"/>
            </a:contourClr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>
                  <a:noFill/>
                </a:ln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</a:t>
            </a:r>
          </a:p>
          <a:p>
            <a:pPr algn="ctr">
              <a:defRPr/>
            </a:pPr>
            <a:r>
              <a:rPr lang="ru-RU" sz="9600" b="1" spc="50" dirty="0">
                <a:ln w="11430">
                  <a:noFill/>
                </a:ln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понятия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540000" cy="54000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786710" y="6286520"/>
            <a:ext cx="540000" cy="540000"/>
          </a:xfrm>
          <a:prstGeom prst="actionButtonReturn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143000"/>
          </a:xfrm>
        </p:spPr>
        <p:txBody>
          <a:bodyPr/>
          <a:lstStyle/>
          <a:p>
            <a:r>
              <a:rPr lang="ru-RU" dirty="0" smtClean="0"/>
              <a:t>Техника безопасности на занятиях легкой атлетикой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285860"/>
            <a:ext cx="25673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Метания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1428750" y="2071688"/>
            <a:ext cx="392906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dirty="0"/>
              <a:t>перед метанием убедиться, что в направлении броска никого нет;</a:t>
            </a:r>
          </a:p>
          <a:p>
            <a:pPr algn="ctr">
              <a:buFont typeface="Arial" charset="0"/>
              <a:buChar char="•"/>
            </a:pPr>
            <a:r>
              <a:rPr lang="ru-RU" dirty="0"/>
              <a:t>не пересекать зону метаний;</a:t>
            </a:r>
          </a:p>
          <a:p>
            <a:pPr algn="ctr">
              <a:buFont typeface="Arial" charset="0"/>
              <a:buChar char="•"/>
            </a:pPr>
            <a:r>
              <a:rPr lang="ru-RU" dirty="0"/>
              <a:t>после броска идти за снарядом только с разрешения учителя; </a:t>
            </a:r>
          </a:p>
          <a:p>
            <a:pPr algn="ctr">
              <a:buFont typeface="Arial" charset="0"/>
              <a:buChar char="•"/>
            </a:pPr>
            <a:r>
              <a:rPr lang="ru-RU" dirty="0"/>
              <a:t>не производить произвольных метаний;</a:t>
            </a:r>
          </a:p>
          <a:p>
            <a:pPr algn="ctr">
              <a:buFont typeface="Arial" charset="0"/>
              <a:buChar char="•"/>
            </a:pPr>
            <a:r>
              <a:rPr lang="ru-RU" dirty="0"/>
              <a:t>при метании в цель предусмотреть зону безопасности при отскоке снаряда от земли;</a:t>
            </a:r>
          </a:p>
          <a:p>
            <a:pPr algn="ctr">
              <a:buFont typeface="Arial" charset="0"/>
              <a:buChar char="•"/>
            </a:pPr>
            <a:r>
              <a:rPr lang="ru-RU" dirty="0"/>
              <a:t> не передавать снаряд друг другу броском;</a:t>
            </a:r>
          </a:p>
          <a:p>
            <a:pPr algn="ctr">
              <a:buFont typeface="Arial" charset="0"/>
              <a:buChar char="•"/>
            </a:pPr>
            <a:r>
              <a:rPr lang="ru-RU" dirty="0"/>
              <a:t> не метать снаряд в необорудованных для этого местах</a:t>
            </a:r>
          </a:p>
        </p:txBody>
      </p:sp>
      <p:pic>
        <p:nvPicPr>
          <p:cNvPr id="31749" name="Рисунок 4" descr="метания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357438"/>
            <a:ext cx="30718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6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31748" grpId="0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ru-RU" dirty="0" smtClean="0"/>
              <a:t>Контрольные нормативы по легкой атлетике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313" y="1603375"/>
          <a:ext cx="7334280" cy="5034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68"/>
                <a:gridCol w="2317752"/>
                <a:gridCol w="2444760"/>
              </a:tblGrid>
              <a:tr h="606255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Юноши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Девушки</a:t>
                      </a:r>
                      <a:endParaRPr lang="ru-RU" sz="2800" dirty="0"/>
                    </a:p>
                  </a:txBody>
                  <a:tcPr/>
                </a:tc>
              </a:tr>
              <a:tr h="60625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100 м (с)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13,5</a:t>
                      </a:r>
                      <a:r>
                        <a:rPr lang="ru-RU" sz="2800" baseline="0" dirty="0" smtClean="0"/>
                        <a:t> – 14,6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16,5 – 17,6</a:t>
                      </a:r>
                      <a:endParaRPr lang="ru-RU" sz="2800" dirty="0"/>
                    </a:p>
                  </a:txBody>
                  <a:tcPr/>
                </a:tc>
              </a:tr>
              <a:tr h="60625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200 м (с)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28,8 – 30,2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35,4 – 37,0</a:t>
                      </a:r>
                      <a:endParaRPr lang="ru-RU" sz="2800" dirty="0"/>
                    </a:p>
                  </a:txBody>
                  <a:tcPr/>
                </a:tc>
              </a:tr>
              <a:tr h="90568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500 м (</a:t>
                      </a:r>
                      <a:r>
                        <a:rPr lang="ru-RU" sz="2800" dirty="0" err="1" smtClean="0"/>
                        <a:t>д</a:t>
                      </a:r>
                      <a:r>
                        <a:rPr lang="ru-RU" sz="2800" dirty="0" smtClean="0"/>
                        <a:t>)</a:t>
                      </a:r>
                    </a:p>
                    <a:p>
                      <a:pPr algn="ctr"/>
                      <a:r>
                        <a:rPr lang="ru-RU" sz="2800" dirty="0" smtClean="0"/>
                        <a:t>1000 м (</a:t>
                      </a:r>
                      <a:r>
                        <a:rPr lang="ru-RU" sz="2800" dirty="0" err="1" smtClean="0"/>
                        <a:t>ю</a:t>
                      </a:r>
                      <a:r>
                        <a:rPr lang="ru-RU" sz="2800" dirty="0" smtClean="0"/>
                        <a:t>) (</a:t>
                      </a:r>
                      <a:r>
                        <a:rPr lang="ru-RU" sz="2800" dirty="0" err="1" smtClean="0"/>
                        <a:t>м,с</a:t>
                      </a:r>
                      <a:r>
                        <a:rPr lang="ru-RU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3,30 – 4,10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1,50</a:t>
                      </a:r>
                      <a:r>
                        <a:rPr lang="ru-RU" sz="2800" baseline="0" dirty="0" smtClean="0"/>
                        <a:t> – 2,30</a:t>
                      </a:r>
                      <a:endParaRPr lang="ru-RU" sz="2800" dirty="0"/>
                    </a:p>
                  </a:txBody>
                  <a:tcPr/>
                </a:tc>
              </a:tr>
              <a:tr h="90568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2000 м (</a:t>
                      </a:r>
                      <a:r>
                        <a:rPr lang="ru-RU" sz="2800" dirty="0" err="1" smtClean="0"/>
                        <a:t>д</a:t>
                      </a:r>
                      <a:r>
                        <a:rPr lang="ru-RU" sz="2800" dirty="0" smtClean="0"/>
                        <a:t>)</a:t>
                      </a:r>
                    </a:p>
                    <a:p>
                      <a:pPr algn="ctr"/>
                      <a:r>
                        <a:rPr lang="ru-RU" sz="2800" dirty="0" smtClean="0"/>
                        <a:t>3000</a:t>
                      </a:r>
                      <a:r>
                        <a:rPr lang="ru-RU" sz="2800" baseline="0" dirty="0" smtClean="0"/>
                        <a:t> м (</a:t>
                      </a:r>
                      <a:r>
                        <a:rPr lang="ru-RU" sz="2800" baseline="0" dirty="0" err="1" smtClean="0"/>
                        <a:t>ю</a:t>
                      </a:r>
                      <a:r>
                        <a:rPr lang="ru-RU" sz="2800" baseline="0" dirty="0" smtClean="0"/>
                        <a:t>) (</a:t>
                      </a:r>
                      <a:r>
                        <a:rPr lang="ru-RU" sz="2800" baseline="0" dirty="0" err="1" smtClean="0"/>
                        <a:t>м,с</a:t>
                      </a:r>
                      <a:r>
                        <a:rPr lang="ru-RU" sz="2800" baseline="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13,30 – 16,00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11,15 – 13,00</a:t>
                      </a:r>
                      <a:endParaRPr lang="ru-RU" sz="2800" dirty="0"/>
                    </a:p>
                  </a:txBody>
                  <a:tcPr/>
                </a:tc>
              </a:tr>
              <a:tr h="1266691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Прыжки в длину с места (см)</a:t>
                      </a:r>
                      <a:endParaRPr lang="ru-RU" sz="2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210-230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150-175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86710" y="6318000"/>
            <a:ext cx="540000" cy="54000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032" y="6318000"/>
            <a:ext cx="540000" cy="540000"/>
          </a:xfrm>
          <a:prstGeom prst="actionButtonHome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Баскетбол</a:t>
            </a: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4286250" y="1225550"/>
            <a:ext cx="45720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dirty="0"/>
              <a:t>(англ. </a:t>
            </a:r>
            <a:r>
              <a:rPr lang="ru-RU" sz="2500" i="1" dirty="0" err="1"/>
              <a:t>basket</a:t>
            </a:r>
            <a:r>
              <a:rPr lang="ru-RU" sz="2500" dirty="0"/>
              <a:t>  - корзина, </a:t>
            </a:r>
            <a:r>
              <a:rPr lang="ru-RU" sz="2500" i="1" dirty="0" err="1"/>
              <a:t>ball</a:t>
            </a:r>
            <a:r>
              <a:rPr lang="ru-RU" sz="2500" dirty="0"/>
              <a:t> - мяч) — спортивная командная игра с мячом. В баскетбол играют 2 команды, каждая из которых состоит из 5 игроков. </a:t>
            </a:r>
          </a:p>
          <a:p>
            <a:pPr algn="ctr"/>
            <a:r>
              <a:rPr lang="ru-RU" sz="2500" dirty="0"/>
              <a:t>Цель каждой команды — забросить руками мяч в кольцо с сеткой (корзину) соперника и помешать другой команде овладеть мячом и забросить его в свою корзину.</a:t>
            </a:r>
            <a:endParaRPr lang="ru-RU" sz="2400" dirty="0"/>
          </a:p>
        </p:txBody>
      </p:sp>
      <p:pic>
        <p:nvPicPr>
          <p:cNvPr id="4" name="Рисунок 3" descr="штрафн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2448">
            <a:off x="1112655" y="3668940"/>
            <a:ext cx="3305320" cy="2478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7" name="Рисунок 4" descr="баск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20293">
            <a:off x="1654175" y="1417638"/>
            <a:ext cx="17430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428604"/>
          <a:ext cx="726284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797050"/>
          </a:xfrm>
        </p:spPr>
        <p:txBody>
          <a:bodyPr/>
          <a:lstStyle/>
          <a:p>
            <a:r>
              <a:rPr lang="ru-RU" sz="3600" dirty="0" smtClean="0"/>
              <a:t>Техника безопасности на занятиях игровыми видами спорта (баскетбол, волейбол, футбол)</a:t>
            </a: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1500188" y="2143125"/>
            <a:ext cx="37861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400" dirty="0"/>
              <a:t> иметь коротко остриженные ногти;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избегать столкновений с другими учащимися;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перемещаясь спиной, смотреть через плечо;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соблюдать интервал и дистанцию;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быть внимательным при перемещении по спортивной площадке</a:t>
            </a:r>
            <a:endParaRPr lang="ru-RU" sz="2000" dirty="0"/>
          </a:p>
        </p:txBody>
      </p:sp>
      <p:pic>
        <p:nvPicPr>
          <p:cNvPr id="35844" name="Рисунок 3" descr="мяч б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000250"/>
            <a:ext cx="18748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4" descr="мяч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286125"/>
            <a:ext cx="18589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5" descr="мяч 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4765675"/>
            <a:ext cx="21431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ru-RU" dirty="0" smtClean="0"/>
              <a:t>Контрольные нормативы по баскетболу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313" y="1603375"/>
          <a:ext cx="7334280" cy="4862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4760"/>
                <a:gridCol w="2444760"/>
                <a:gridCol w="2444760"/>
              </a:tblGrid>
              <a:tr h="656465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Юноши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Девушки</a:t>
                      </a:r>
                      <a:endParaRPr lang="ru-RU" sz="2800" dirty="0"/>
                    </a:p>
                  </a:txBody>
                  <a:tcPr/>
                </a:tc>
              </a:tr>
              <a:tr h="6564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Броски из-под кольца </a:t>
                      </a:r>
                      <a:r>
                        <a:rPr lang="ru-RU" sz="2000" dirty="0" smtClean="0"/>
                        <a:t>(кол-во </a:t>
                      </a:r>
                      <a:r>
                        <a:rPr lang="ru-RU" sz="2000" dirty="0" err="1" smtClean="0"/>
                        <a:t>р</a:t>
                      </a:r>
                      <a:r>
                        <a:rPr lang="ru-RU" sz="20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6 - 9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5 -8</a:t>
                      </a:r>
                      <a:endParaRPr lang="ru-RU" sz="2800" dirty="0"/>
                    </a:p>
                  </a:txBody>
                  <a:tcPr/>
                </a:tc>
              </a:tr>
              <a:tr h="6564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Штрафные броски </a:t>
                      </a:r>
                      <a:r>
                        <a:rPr lang="ru-RU" sz="2000" dirty="0" smtClean="0"/>
                        <a:t>(кол-во </a:t>
                      </a:r>
                      <a:r>
                        <a:rPr lang="ru-RU" sz="2000" dirty="0" err="1" smtClean="0"/>
                        <a:t>р</a:t>
                      </a:r>
                      <a:r>
                        <a:rPr lang="ru-RU" sz="20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r>
                        <a:rPr lang="ru-RU" sz="2800" baseline="0" dirty="0" smtClean="0"/>
                        <a:t> - 5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1 - 4</a:t>
                      </a:r>
                      <a:endParaRPr lang="ru-RU" sz="2800" dirty="0"/>
                    </a:p>
                  </a:txBody>
                  <a:tcPr/>
                </a:tc>
              </a:tr>
              <a:tr h="9043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Ведение,</a:t>
                      </a:r>
                      <a:r>
                        <a:rPr lang="ru-RU" sz="2800" baseline="0" dirty="0" smtClean="0"/>
                        <a:t> бросок после двух шагов</a:t>
                      </a:r>
                      <a:endParaRPr lang="ru-RU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Техника выполнения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9043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Дальние броски</a:t>
                      </a:r>
                      <a:r>
                        <a:rPr lang="ru-RU" sz="2000" dirty="0" smtClean="0"/>
                        <a:t>(кол-во </a:t>
                      </a:r>
                      <a:r>
                        <a:rPr lang="ru-RU" sz="2000" dirty="0" err="1" smtClean="0"/>
                        <a:t>р</a:t>
                      </a:r>
                      <a:r>
                        <a:rPr lang="ru-RU" sz="20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1 - 2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86710" y="6318000"/>
            <a:ext cx="540000" cy="54000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032" y="6318000"/>
            <a:ext cx="540000" cy="540000"/>
          </a:xfrm>
          <a:prstGeom prst="actionButtonHome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797050"/>
          </a:xfrm>
        </p:spPr>
        <p:txBody>
          <a:bodyPr/>
          <a:lstStyle/>
          <a:p>
            <a:r>
              <a:rPr lang="ru-RU" sz="3600" dirty="0" smtClean="0"/>
              <a:t>Техника безопасности на занятиях игровыми видами спорта (баскетбол, волейбол, футбол)</a:t>
            </a:r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1500188" y="2143125"/>
            <a:ext cx="37861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400" dirty="0"/>
              <a:t> иметь коротко остриженные ногти;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избегать столкновений с другими учащимися;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перемещаясь спиной, смотреть через плечо;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соблюдать интервал и дистанцию;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быть внимательным при перемещении по спортивной площадке</a:t>
            </a:r>
            <a:endParaRPr lang="ru-RU" sz="2000" dirty="0"/>
          </a:p>
        </p:txBody>
      </p:sp>
      <p:pic>
        <p:nvPicPr>
          <p:cNvPr id="39940" name="Рисунок 3" descr="мяч б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000250"/>
            <a:ext cx="18748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4" descr="мяч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286125"/>
            <a:ext cx="18589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5" descr="мяч 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4765675"/>
            <a:ext cx="21431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Настольный теннис</a:t>
            </a:r>
          </a:p>
        </p:txBody>
      </p:sp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4286250" y="1357313"/>
            <a:ext cx="4572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dirty="0"/>
              <a:t>(пинг-понг) — вид спорта, спортивная игра, основанная на перекидывании специального мяча ракетками через игровой стол с сеткой по определённым правилам. Целью игроков является достижение ситуации, когда мяч не будет правильно отбит противником.</a:t>
            </a:r>
          </a:p>
        </p:txBody>
      </p:sp>
      <p:pic>
        <p:nvPicPr>
          <p:cNvPr id="46084" name="Picture 2" descr="C:\Users\Home\AppData\Local\Microsoft\Windows\Temporary Internet Files\Content.IE5\X2ZU3F9Y\MC900229955[1]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FBFFF"/>
              </a:clrFrom>
              <a:clrTo>
                <a:srgbClr val="7FB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97858">
            <a:off x="2571750" y="1571625"/>
            <a:ext cx="18176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 descr="C:\Users\Home\AppData\Local\Microsoft\Windows\Temporary Internet Files\Content.IE5\KQYVS9S3\MC9002155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97858">
            <a:off x="1571625" y="3786188"/>
            <a:ext cx="19050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428604"/>
          <a:ext cx="726284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797050"/>
          </a:xfrm>
        </p:spPr>
        <p:txBody>
          <a:bodyPr/>
          <a:lstStyle/>
          <a:p>
            <a:r>
              <a:rPr lang="ru-RU" sz="3600" dirty="0" smtClean="0"/>
              <a:t>Техника безопасности на занятиях игровыми видами спорта (настольный теннис, бадминтон)</a:t>
            </a:r>
          </a:p>
        </p:txBody>
      </p:sp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1500188" y="2143125"/>
            <a:ext cx="37861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400" dirty="0"/>
              <a:t> иметь коротко остриженные ногти;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избегать столкновений с другими учащимися;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перемещаясь спиной, смотреть через плечо;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соблюдать интервал и дистанцию;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быть внимательным при перемещении по спортивной площадке</a:t>
            </a:r>
            <a:endParaRPr lang="ru-RU" sz="2000" dirty="0"/>
          </a:p>
        </p:txBody>
      </p:sp>
      <p:pic>
        <p:nvPicPr>
          <p:cNvPr id="48132" name="Рисунок 6" descr="бадминтон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3459163"/>
            <a:ext cx="24288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7" descr="рак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2500313"/>
            <a:ext cx="2139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Физическая культура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1643063" y="1285875"/>
            <a:ext cx="7143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/>
              <a:t> это органическая часть общей культуры личности и общества, представляющая собой совокупность материальных и духовных ценностей, создаваемых и используемых обществом для физического совершенствования  людей.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428596" y="2571744"/>
          <a:ext cx="478634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286216" y="3786190"/>
          <a:ext cx="4857784" cy="284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50" name="Рисунок 9" descr="post-68800-1287630778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9950" y="228600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Graphic spid="8" grpId="0">
        <p:bldAsOne/>
      </p:bldGraphic>
      <p:bldGraphic spid="9" grpId="0">
        <p:bldAsOne/>
      </p:bldGraphic>
      <p:bldP spid="7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ru-RU" dirty="0" smtClean="0"/>
              <a:t>Контрольные нормативы по настольному теннису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500" y="1500188"/>
          <a:ext cx="7143768" cy="4675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1256"/>
                <a:gridCol w="2381256"/>
                <a:gridCol w="2381256"/>
              </a:tblGrid>
              <a:tr h="481036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Юноши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Девушки</a:t>
                      </a:r>
                      <a:endParaRPr lang="ru-RU" sz="2800" dirty="0"/>
                    </a:p>
                  </a:txBody>
                  <a:tcPr/>
                </a:tc>
              </a:tr>
              <a:tr h="1219838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Набивание мяча</a:t>
                      </a:r>
                    </a:p>
                    <a:p>
                      <a:pPr algn="ctr"/>
                      <a:r>
                        <a:rPr lang="ru-RU" sz="2600" dirty="0" smtClean="0"/>
                        <a:t>(кол-во раз)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6 -14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6 -12</a:t>
                      </a:r>
                      <a:endParaRPr lang="ru-RU" sz="2800" dirty="0"/>
                    </a:p>
                  </a:txBody>
                  <a:tcPr/>
                </a:tc>
              </a:tr>
              <a:tr h="98776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Подрезка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(кол-во раз)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r>
                        <a:rPr lang="ru-RU" sz="2800" baseline="0" dirty="0" smtClean="0"/>
                        <a:t> - 5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3</a:t>
                      </a:r>
                      <a:r>
                        <a:rPr lang="ru-RU" sz="2800" baseline="0" dirty="0" smtClean="0"/>
                        <a:t> - 5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Накат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(кол-во раз)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3</a:t>
                      </a:r>
                      <a:r>
                        <a:rPr lang="ru-RU" sz="2800" baseline="0" dirty="0" smtClean="0"/>
                        <a:t> - 5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3</a:t>
                      </a:r>
                      <a:r>
                        <a:rPr lang="ru-RU" sz="2800" baseline="0" dirty="0" smtClean="0"/>
                        <a:t> - 5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932817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Подача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(кол-во раз)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3</a:t>
                      </a:r>
                      <a:r>
                        <a:rPr lang="ru-RU" sz="2800" baseline="0" dirty="0" smtClean="0"/>
                        <a:t> - 5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3</a:t>
                      </a:r>
                      <a:r>
                        <a:rPr lang="ru-RU" sz="2800" baseline="0" dirty="0" smtClean="0"/>
                        <a:t> - 5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86710" y="6318024"/>
            <a:ext cx="540000" cy="54000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032" y="6318000"/>
            <a:ext cx="540000" cy="540000"/>
          </a:xfrm>
          <a:prstGeom prst="actionButtonHome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Бадминтон</a:t>
            </a:r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4714875" y="1143000"/>
            <a:ext cx="40719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/>
              <a:t>(англ. </a:t>
            </a:r>
            <a:r>
              <a:rPr lang="ru-RU" sz="2200" i="1" dirty="0" err="1"/>
              <a:t>badminton</a:t>
            </a:r>
            <a:r>
              <a:rPr lang="ru-RU" sz="2200" dirty="0"/>
              <a:t>, от собств. </a:t>
            </a:r>
            <a:r>
              <a:rPr lang="ru-RU" sz="2200" i="1" dirty="0" err="1"/>
              <a:t>Badminton</a:t>
            </a:r>
            <a:r>
              <a:rPr lang="ru-RU" sz="2200" dirty="0"/>
              <a:t>)  - вид спорта, в котором игроки располагаются на противоположных сторонах разделённой сеткой площадки и перекидывают волан через сетку ударами ракеток, стремясь, чтобы он не упал на поле. Соперничают два игрока или две пары игроков. Входит в программу олимпийских игр  с  1992 года.</a:t>
            </a:r>
          </a:p>
        </p:txBody>
      </p:sp>
      <p:pic>
        <p:nvPicPr>
          <p:cNvPr id="50180" name="Рисунок 3" descr="бадм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97808">
            <a:off x="636588" y="1895475"/>
            <a:ext cx="41910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4" descr="волан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1513" y="4562475"/>
            <a:ext cx="200977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428604"/>
          <a:ext cx="726284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797050"/>
          </a:xfrm>
        </p:spPr>
        <p:txBody>
          <a:bodyPr/>
          <a:lstStyle/>
          <a:p>
            <a:r>
              <a:rPr lang="ru-RU" sz="3600" dirty="0" smtClean="0"/>
              <a:t>Техника безопасности на занятиях игровыми видами спорта (настольный теннис, бадминтон)</a:t>
            </a:r>
          </a:p>
        </p:txBody>
      </p:sp>
      <p:sp>
        <p:nvSpPr>
          <p:cNvPr id="52227" name="Прямоугольник 2"/>
          <p:cNvSpPr>
            <a:spLocks noChangeArrowheads="1"/>
          </p:cNvSpPr>
          <p:nvPr/>
        </p:nvSpPr>
        <p:spPr bwMode="auto">
          <a:xfrm>
            <a:off x="1500188" y="2143125"/>
            <a:ext cx="37861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400" dirty="0"/>
              <a:t> иметь коротко остриженные ногти;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избегать столкновений с другими учащимися;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перемещаясь спиной, смотреть через плечо;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соблюдать интервал и дистанцию;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быть внимательным при перемещении по спортивной площадке</a:t>
            </a:r>
            <a:endParaRPr lang="ru-RU" sz="2000" dirty="0"/>
          </a:p>
        </p:txBody>
      </p:sp>
      <p:pic>
        <p:nvPicPr>
          <p:cNvPr id="52228" name="Рисунок 6" descr="бадминтон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3459163"/>
            <a:ext cx="24288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Рисунок 7" descr="рак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2500313"/>
            <a:ext cx="2139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ru-RU" dirty="0" smtClean="0"/>
              <a:t>Контрольные нормативы по бадминтону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500" y="1857375"/>
          <a:ext cx="7143768" cy="3786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1256"/>
                <a:gridCol w="2381256"/>
                <a:gridCol w="2381256"/>
              </a:tblGrid>
              <a:tr h="715174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Юноши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Девушки</a:t>
                      </a:r>
                      <a:endParaRPr lang="ru-RU" sz="2800" dirty="0"/>
                    </a:p>
                  </a:txBody>
                  <a:tcPr/>
                </a:tc>
              </a:tr>
              <a:tr h="176690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Набивание волана</a:t>
                      </a:r>
                    </a:p>
                    <a:p>
                      <a:pPr algn="ctr"/>
                      <a:r>
                        <a:rPr lang="ru-RU" sz="2600" dirty="0" smtClean="0"/>
                        <a:t>(кол-во раз)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10 -15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6 -10</a:t>
                      </a:r>
                      <a:endParaRPr lang="ru-RU" sz="2800" dirty="0"/>
                    </a:p>
                  </a:txBody>
                  <a:tcPr/>
                </a:tc>
              </a:tr>
              <a:tr h="130414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Подача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(кол-во раз)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4</a:t>
                      </a:r>
                      <a:r>
                        <a:rPr lang="ru-RU" sz="2800" baseline="0" dirty="0" smtClean="0"/>
                        <a:t> - 5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3</a:t>
                      </a:r>
                      <a:r>
                        <a:rPr lang="ru-RU" sz="2800" baseline="0" dirty="0" smtClean="0"/>
                        <a:t> - 4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86710" y="6318024"/>
            <a:ext cx="540000" cy="54000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032" y="6318000"/>
            <a:ext cx="540000" cy="540000"/>
          </a:xfrm>
          <a:prstGeom prst="actionButtonHome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Волейбол</a:t>
            </a:r>
          </a:p>
        </p:txBody>
      </p:sp>
      <p:sp>
        <p:nvSpPr>
          <p:cNvPr id="54275" name="Прямоугольник 2"/>
          <p:cNvSpPr>
            <a:spLocks noChangeArrowheads="1"/>
          </p:cNvSpPr>
          <p:nvPr/>
        </p:nvSpPr>
        <p:spPr bwMode="auto">
          <a:xfrm>
            <a:off x="4214813" y="1143000"/>
            <a:ext cx="457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(англ. </a:t>
            </a:r>
            <a:r>
              <a:rPr lang="ru-RU" sz="2000" i="1" dirty="0" err="1"/>
              <a:t>volleyball</a:t>
            </a:r>
            <a:r>
              <a:rPr lang="ru-RU" sz="2000" dirty="0"/>
              <a:t> от </a:t>
            </a:r>
            <a:r>
              <a:rPr lang="ru-RU" sz="2000" dirty="0" err="1"/>
              <a:t>volley</a:t>
            </a:r>
            <a:r>
              <a:rPr lang="ru-RU" sz="2000" dirty="0"/>
              <a:t> — «удар с лёта» и </a:t>
            </a:r>
            <a:r>
              <a:rPr lang="ru-RU" sz="2000" dirty="0" err="1"/>
              <a:t>ball</a:t>
            </a:r>
            <a:r>
              <a:rPr lang="ru-RU" sz="2000" dirty="0"/>
              <a:t> — «мяч») — вид спорта, командная спортивная игра, в процессе которой две команды соревнуются на специальной площадке, разделённой сеткой, стремясь направить мяч на сторону соперника таким образом, чтобы он приземлился на площадке противника (</a:t>
            </a:r>
            <a:r>
              <a:rPr lang="ru-RU" sz="2000" i="1" dirty="0"/>
              <a:t>добить до пола</a:t>
            </a:r>
            <a:r>
              <a:rPr lang="ru-RU" sz="2000" dirty="0"/>
              <a:t>), либо чтобы игрок защищающейся команды допустил ошибку. При этом для организации атаки игрокам одной команды разрешается не более трёх касаний мяча подряд (в дополнение к касанию на блоке).</a:t>
            </a:r>
          </a:p>
        </p:txBody>
      </p:sp>
      <p:pic>
        <p:nvPicPr>
          <p:cNvPr id="4" name="Рисунок 3" descr="нападающ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47909">
            <a:off x="1606531" y="3886207"/>
            <a:ext cx="2877177" cy="2124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8370" name="Picture 2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7124">
            <a:off x="1571604" y="1643050"/>
            <a:ext cx="2286016" cy="1700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428604"/>
          <a:ext cx="726284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797050"/>
          </a:xfrm>
        </p:spPr>
        <p:txBody>
          <a:bodyPr/>
          <a:lstStyle/>
          <a:p>
            <a:r>
              <a:rPr lang="ru-RU" sz="3600" dirty="0" smtClean="0"/>
              <a:t>Техника безопасности на занятиях игровыми видами спорта (баскетбол, волейбол, футбол)</a:t>
            </a:r>
          </a:p>
        </p:txBody>
      </p:sp>
      <p:sp>
        <p:nvSpPr>
          <p:cNvPr id="56323" name="Прямоугольник 2"/>
          <p:cNvSpPr>
            <a:spLocks noChangeArrowheads="1"/>
          </p:cNvSpPr>
          <p:nvPr/>
        </p:nvSpPr>
        <p:spPr bwMode="auto">
          <a:xfrm>
            <a:off x="1500188" y="2143125"/>
            <a:ext cx="37861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400" dirty="0"/>
              <a:t> иметь коротко остриженные ногти;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избегать столкновений с другими учащимися;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перемещаясь спиной, смотреть через плечо;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соблюдать интервал и дистанцию;</a:t>
            </a:r>
          </a:p>
          <a:p>
            <a:pPr algn="ctr">
              <a:buFont typeface="Arial" charset="0"/>
              <a:buChar char="•"/>
            </a:pPr>
            <a:r>
              <a:rPr lang="ru-RU" sz="2400" dirty="0"/>
              <a:t>быть внимательным при перемещении по спортивной площадке</a:t>
            </a:r>
            <a:endParaRPr lang="ru-RU" sz="2000" dirty="0"/>
          </a:p>
        </p:txBody>
      </p:sp>
      <p:pic>
        <p:nvPicPr>
          <p:cNvPr id="56324" name="Рисунок 3" descr="мяч б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000250"/>
            <a:ext cx="18748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4" descr="мяч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286125"/>
            <a:ext cx="18589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Рисунок 5" descr="мяч 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4765675"/>
            <a:ext cx="21431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ru-RU" dirty="0" smtClean="0"/>
              <a:t>Контрольные нормативы по волейболу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1857375"/>
          <a:ext cx="7334280" cy="4253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68"/>
                <a:gridCol w="2317752"/>
                <a:gridCol w="2444760"/>
              </a:tblGrid>
              <a:tr h="816673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Юноши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Девушки</a:t>
                      </a:r>
                      <a:endParaRPr lang="ru-RU" sz="2800" dirty="0"/>
                    </a:p>
                  </a:txBody>
                  <a:tcPr/>
                </a:tc>
              </a:tr>
              <a:tr h="11085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Передача над собой (кол-во раз)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15 - 30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12 - 25</a:t>
                      </a:r>
                      <a:endParaRPr lang="ru-RU" sz="2800" dirty="0"/>
                    </a:p>
                  </a:txBody>
                  <a:tcPr/>
                </a:tc>
              </a:tr>
              <a:tr h="11085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Передача в парах (кол-во раз)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</a:t>
                      </a:r>
                      <a:r>
                        <a:rPr lang="ru-RU" sz="2800" baseline="0" dirty="0" smtClean="0"/>
                        <a:t> - 35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10 - 30</a:t>
                      </a:r>
                      <a:endParaRPr lang="ru-RU" sz="2800" dirty="0"/>
                    </a:p>
                  </a:txBody>
                  <a:tcPr/>
                </a:tc>
              </a:tr>
              <a:tr h="122003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Подача (кол-во раз)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3 - 5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r>
                        <a:rPr lang="ru-RU" sz="2800" baseline="0" dirty="0" smtClean="0"/>
                        <a:t> - 4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86710" y="6318024"/>
            <a:ext cx="540000" cy="54000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032" y="6318000"/>
            <a:ext cx="540000" cy="540000"/>
          </a:xfrm>
          <a:prstGeom prst="actionButtonHome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166843"/>
            <a:ext cx="7786742" cy="452431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1122630" lon="19276111" rev="21512742"/>
            </a:camera>
            <a:lightRig rig="freezing" dir="t"/>
          </a:scene3d>
          <a:sp3d contourW="12700">
            <a:bevelT w="101600" prst="riblet"/>
            <a:contourClr>
              <a:srgbClr val="009900"/>
            </a:contourClr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>
                  <a:noFill/>
                </a:ln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помощь при травмах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540000" cy="54000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786710" y="6286520"/>
            <a:ext cx="540000" cy="540000"/>
          </a:xfrm>
          <a:prstGeom prst="actionButtonReturn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Физическое воспитание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1285875" y="1285875"/>
            <a:ext cx="75009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/>
              <a:t> это часть физической культуры; организованный</a:t>
            </a:r>
          </a:p>
          <a:p>
            <a:pPr algn="ctr"/>
            <a:r>
              <a:rPr lang="ru-RU" i="1" dirty="0"/>
              <a:t>процесс направленного использования накопленных поколениями достижений физической культуры для физического совершенствования человека, содействия</a:t>
            </a:r>
          </a:p>
          <a:p>
            <a:pPr algn="ctr"/>
            <a:r>
              <a:rPr lang="ru-RU" i="1" dirty="0"/>
              <a:t>гармоничному развитию личности</a:t>
            </a:r>
            <a:r>
              <a:rPr lang="ru-RU" dirty="0"/>
              <a:t>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428728" y="2714620"/>
          <a:ext cx="7143800" cy="414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Graphic spid="6" grpId="0">
        <p:bldAsOne/>
      </p:bldGraphic>
      <p:bldP spid="5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Растяжение, надрывы и разрывы, ушибы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1428736"/>
            <a:ext cx="37862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/>
              <a:t>Признаки</a:t>
            </a:r>
            <a:r>
              <a:rPr lang="ru-RU" sz="2200" dirty="0" smtClean="0"/>
              <a:t>: боль, кровоизлияние, затруднение движения.</a:t>
            </a:r>
          </a:p>
          <a:p>
            <a:pPr algn="ctr"/>
            <a:r>
              <a:rPr lang="ru-RU" sz="2200" b="1" i="1" dirty="0" smtClean="0"/>
              <a:t>Первая помощь</a:t>
            </a:r>
            <a:r>
              <a:rPr lang="ru-RU" sz="2200" dirty="0" smtClean="0"/>
              <a:t>. 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/>
              <a:t>поднять травмированную конечность выше уровня сердца; наложить на болезненную область холодный компресс на 10-15 минут;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/>
              <a:t>наложить давящую повязку.;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/>
              <a:t>дать болеутоляющее средство. </a:t>
            </a:r>
            <a:endParaRPr lang="ru-RU" sz="2200" dirty="0"/>
          </a:p>
        </p:txBody>
      </p:sp>
      <p:pic>
        <p:nvPicPr>
          <p:cNvPr id="4" name="Рисунок 3" descr="растяж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5EEE9"/>
              </a:clrFrom>
              <a:clrTo>
                <a:srgbClr val="E5EEE9">
                  <a:alpha val="0"/>
                </a:srgbClr>
              </a:clrTo>
            </a:clrChange>
          </a:blip>
          <a:srcRect b="11153"/>
          <a:stretch>
            <a:fillRect/>
          </a:stretch>
        </p:blipFill>
        <p:spPr>
          <a:xfrm rot="20390665">
            <a:off x="1928794" y="1714488"/>
            <a:ext cx="2643205" cy="2276322"/>
          </a:xfrm>
          <a:prstGeom prst="roundRect">
            <a:avLst/>
          </a:prstGeom>
        </p:spPr>
      </p:pic>
      <p:pic>
        <p:nvPicPr>
          <p:cNvPr id="5" name="Рисунок 4" descr="растяжени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20390665">
            <a:off x="2174064" y="4357694"/>
            <a:ext cx="2255060" cy="2255060"/>
          </a:xfrm>
          <a:prstGeom prst="ellipse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3" grpId="0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Вывих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135729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/>
              <a:t>Вывих</a:t>
            </a:r>
            <a:r>
              <a:rPr lang="ru-RU" sz="2000" dirty="0" smtClean="0"/>
              <a:t> - ненормальное стойкое смещение костей за физиологические пределы. При вывихе, как правило, разрываются суставная сумка и связки, повреждаются мягкие ткани.</a:t>
            </a:r>
          </a:p>
          <a:p>
            <a:pPr algn="ctr"/>
            <a:r>
              <a:rPr lang="ru-RU" sz="2000" b="1" i="1" dirty="0" smtClean="0"/>
              <a:t>Признаки:</a:t>
            </a:r>
            <a:r>
              <a:rPr lang="ru-RU" sz="2000" dirty="0" smtClean="0"/>
              <a:t> сильная боль, вынужденное неестественное положение конечностей, изменение формы сустава и нарушение его функций.</a:t>
            </a:r>
          </a:p>
          <a:p>
            <a:pPr algn="ctr"/>
            <a:r>
              <a:rPr lang="ru-RU" sz="2000" b="1" i="1" dirty="0" smtClean="0"/>
              <a:t>Первая помощь</a:t>
            </a:r>
            <a:r>
              <a:rPr lang="ru-RU" sz="2000" dirty="0" smtClean="0"/>
              <a:t>: создать полную неподвижность и немедленно госпитализировать (неспециалисту вправлять вывих запрещается!).</a:t>
            </a:r>
            <a:endParaRPr lang="ru-RU" sz="2000" dirty="0"/>
          </a:p>
        </p:txBody>
      </p:sp>
      <p:pic>
        <p:nvPicPr>
          <p:cNvPr id="4" name="Рисунок 3" descr="вывих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498095">
            <a:off x="1357290" y="4286256"/>
            <a:ext cx="2764500" cy="1800000"/>
          </a:xfrm>
          <a:prstGeom prst="rect">
            <a:avLst/>
          </a:prstGeom>
        </p:spPr>
      </p:pic>
      <p:pic>
        <p:nvPicPr>
          <p:cNvPr id="5" name="Рисунок 4" descr="вывих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8095">
            <a:off x="2071670" y="1714488"/>
            <a:ext cx="2400000" cy="180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3" grpId="0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Перелом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1571612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/>
              <a:t>Перелом</a:t>
            </a:r>
            <a:r>
              <a:rPr lang="ru-RU" sz="2000" dirty="0" smtClean="0"/>
              <a:t> - нарушение целости кости под влиянием  травмы (удар, падение).</a:t>
            </a:r>
          </a:p>
          <a:p>
            <a:pPr algn="ctr"/>
            <a:r>
              <a:rPr lang="ru-RU" sz="2000" b="1" i="1" dirty="0" smtClean="0"/>
              <a:t>Признаки</a:t>
            </a:r>
            <a:r>
              <a:rPr lang="ru-RU" sz="2000" dirty="0" smtClean="0"/>
              <a:t>: локальная болезненность, искривление или укорочение конечности, неестественная</a:t>
            </a:r>
          </a:p>
          <a:p>
            <a:pPr algn="ctr"/>
            <a:r>
              <a:rPr lang="ru-RU" sz="2000" dirty="0" smtClean="0"/>
              <a:t>подвижность в месте перелома.</a:t>
            </a:r>
          </a:p>
          <a:p>
            <a:pPr algn="ctr"/>
            <a:r>
              <a:rPr lang="ru-RU" sz="2000" b="1" i="1" dirty="0" smtClean="0"/>
              <a:t>Первая помощь</a:t>
            </a:r>
            <a:r>
              <a:rPr lang="ru-RU" sz="2000" dirty="0" smtClean="0"/>
              <a:t>:..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зафиксировать травмированную конечность в том положении, в каком она находится;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остановите кровотечение;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дать  обезболивающее;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доставить в </a:t>
            </a:r>
            <a:r>
              <a:rPr lang="ru-RU" sz="2000" dirty="0" err="1" smtClean="0"/>
              <a:t>травмпункт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перелом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42445">
            <a:off x="2000232" y="1643050"/>
            <a:ext cx="1645300" cy="1800000"/>
          </a:xfrm>
          <a:prstGeom prst="rect">
            <a:avLst/>
          </a:prstGeom>
        </p:spPr>
      </p:pic>
      <p:pic>
        <p:nvPicPr>
          <p:cNvPr id="5" name="Рисунок 4" descr="перелом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6EEEC"/>
              </a:clrFrom>
              <a:clrTo>
                <a:srgbClr val="E6EEEC">
                  <a:alpha val="0"/>
                </a:srgbClr>
              </a:clrTo>
            </a:clrChange>
          </a:blip>
          <a:stretch>
            <a:fillRect/>
          </a:stretch>
        </p:blipFill>
        <p:spPr>
          <a:xfrm rot="20342445">
            <a:off x="1857356" y="4286256"/>
            <a:ext cx="1967300" cy="180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98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618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3" grpId="0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Кровотечение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285860"/>
            <a:ext cx="4572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Капиллярное кровотечение останавливают, наложив на кровоточащий участок чистую марлю (покровная повязка).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Венозное кровотечение  останавливается давящей повязкой.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Артериальное кровотечение можно остановить при помощи давящей повязки (жгута),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Кровотечения из носа  -пострадавшего укладывают на спину с несколько приподнятой головой, на переносицу кладут холодные компрессы или лед. Нельзя сморкаться и промывать нос водой.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ров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FE6DE"/>
              </a:clrFrom>
              <a:clrTo>
                <a:srgbClr val="DFE6DE">
                  <a:alpha val="0"/>
                </a:srgbClr>
              </a:clrTo>
            </a:clrChange>
          </a:blip>
          <a:stretch>
            <a:fillRect/>
          </a:stretch>
        </p:blipFill>
        <p:spPr>
          <a:xfrm rot="20789042">
            <a:off x="1285852" y="1571612"/>
            <a:ext cx="3083502" cy="1928826"/>
          </a:xfrm>
          <a:prstGeom prst="rect">
            <a:avLst/>
          </a:prstGeom>
        </p:spPr>
      </p:pic>
      <p:pic>
        <p:nvPicPr>
          <p:cNvPr id="5" name="Рисунок 4" descr="крово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89042">
            <a:off x="1714480" y="4083006"/>
            <a:ext cx="2158252" cy="2074688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0105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28667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Return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3" grpId="0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8532594" y="6286520"/>
            <a:ext cx="540000" cy="540000"/>
          </a:xfrm>
          <a:prstGeom prst="actionButtonBlank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57166"/>
            <a:ext cx="1576800" cy="1620000"/>
          </a:xfrm>
          <a:prstGeom prst="rect">
            <a:avLst/>
          </a:prstGeom>
        </p:spPr>
      </p:pic>
      <p:pic>
        <p:nvPicPr>
          <p:cNvPr id="13" name="Рисунок 12" descr="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785794"/>
            <a:ext cx="1350000" cy="1620000"/>
          </a:xfrm>
          <a:prstGeom prst="rect">
            <a:avLst/>
          </a:prstGeom>
        </p:spPr>
      </p:pic>
      <p:pic>
        <p:nvPicPr>
          <p:cNvPr id="14" name="Рисунок 13" descr="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0"/>
            <a:ext cx="1382400" cy="1620000"/>
          </a:xfrm>
          <a:prstGeom prst="rect">
            <a:avLst/>
          </a:prstGeom>
        </p:spPr>
      </p:pic>
      <p:pic>
        <p:nvPicPr>
          <p:cNvPr id="15" name="Рисунок 14" descr="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2500306"/>
            <a:ext cx="1854945" cy="1620000"/>
          </a:xfrm>
          <a:prstGeom prst="rect">
            <a:avLst/>
          </a:prstGeom>
        </p:spPr>
      </p:pic>
      <p:pic>
        <p:nvPicPr>
          <p:cNvPr id="16" name="Рисунок 15" descr="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4786322"/>
            <a:ext cx="1566000" cy="1620000"/>
          </a:xfrm>
          <a:prstGeom prst="rect">
            <a:avLst/>
          </a:prstGeom>
        </p:spPr>
      </p:pic>
      <p:pic>
        <p:nvPicPr>
          <p:cNvPr id="17" name="Рисунок 16" descr="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572008"/>
            <a:ext cx="1350000" cy="1620000"/>
          </a:xfrm>
          <a:prstGeom prst="rect">
            <a:avLst/>
          </a:prstGeom>
        </p:spPr>
      </p:pic>
      <p:pic>
        <p:nvPicPr>
          <p:cNvPr id="18" name="Рисунок 17" descr="у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214290"/>
            <a:ext cx="1198800" cy="1620000"/>
          </a:xfrm>
          <a:prstGeom prst="rect">
            <a:avLst/>
          </a:prstGeom>
        </p:spPr>
      </p:pic>
      <p:pic>
        <p:nvPicPr>
          <p:cNvPr id="19" name="Рисунок 18" descr="ч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785794"/>
            <a:ext cx="1306800" cy="1620000"/>
          </a:xfrm>
          <a:prstGeom prst="rect">
            <a:avLst/>
          </a:prstGeom>
        </p:spPr>
      </p:pic>
      <p:pic>
        <p:nvPicPr>
          <p:cNvPr id="20" name="Рисунок 19" descr="шк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2" y="5238000"/>
            <a:ext cx="1641870" cy="1620000"/>
          </a:xfrm>
          <a:prstGeom prst="rect">
            <a:avLst/>
          </a:prstGeom>
        </p:spPr>
      </p:pic>
      <p:pic>
        <p:nvPicPr>
          <p:cNvPr id="21" name="Рисунок 20" descr="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357430"/>
            <a:ext cx="1576800" cy="1620000"/>
          </a:xfrm>
          <a:prstGeom prst="rect">
            <a:avLst/>
          </a:prstGeom>
        </p:spPr>
      </p:pic>
      <p:pic>
        <p:nvPicPr>
          <p:cNvPr id="22" name="Рисунок 21" descr="у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4071942"/>
            <a:ext cx="1198800" cy="1620000"/>
          </a:xfrm>
          <a:prstGeom prst="rect">
            <a:avLst/>
          </a:prstGeom>
        </p:spPr>
      </p:pic>
      <p:pic>
        <p:nvPicPr>
          <p:cNvPr id="23" name="Рисунок 22" descr="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429132"/>
            <a:ext cx="1576800" cy="1620000"/>
          </a:xfrm>
          <a:prstGeom prst="rect">
            <a:avLst/>
          </a:prstGeom>
        </p:spPr>
      </p:pic>
      <p:pic>
        <p:nvPicPr>
          <p:cNvPr id="24" name="Рисунок 23" descr="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43570" y="4714884"/>
            <a:ext cx="1458000" cy="1620000"/>
          </a:xfrm>
          <a:prstGeom prst="rect">
            <a:avLst/>
          </a:prstGeom>
        </p:spPr>
      </p:pic>
      <p:pic>
        <p:nvPicPr>
          <p:cNvPr id="25" name="Рисунок 24" descr="0_ac760_15510373_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0600" y="428604"/>
            <a:ext cx="1913400" cy="1620000"/>
          </a:xfrm>
          <a:prstGeom prst="rect">
            <a:avLst/>
          </a:prstGeom>
        </p:spPr>
      </p:pic>
      <p:pic>
        <p:nvPicPr>
          <p:cNvPr id="26" name="Рисунок 25" descr="х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72396" y="3786190"/>
            <a:ext cx="1328400" cy="1620000"/>
          </a:xfrm>
          <a:prstGeom prst="rect">
            <a:avLst/>
          </a:prstGeom>
        </p:spPr>
      </p:pic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7215206" y="6286520"/>
            <a:ext cx="540000" cy="54000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озврат 27">
            <a:hlinkClick r:id="rId14" action="ppaction://hlinksldjump" highlightClick="1"/>
          </p:cNvPr>
          <p:cNvSpPr/>
          <p:nvPr/>
        </p:nvSpPr>
        <p:spPr>
          <a:xfrm>
            <a:off x="7858148" y="6286520"/>
            <a:ext cx="540000" cy="540000"/>
          </a:xfrm>
          <a:prstGeom prst="actionButtonReturn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Спорт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428750" y="1143000"/>
            <a:ext cx="735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i="1" dirty="0"/>
              <a:t>это многогранное общественное явление, составляющее  неотъемлемый элемент физической культуры общества, специфическим содержанием которого является соревновательная деятельность и подготовка к ней</a:t>
            </a:r>
            <a:endParaRPr lang="ru-RU" dirty="0"/>
          </a:p>
        </p:txBody>
      </p:sp>
      <p:pic>
        <p:nvPicPr>
          <p:cNvPr id="8196" name="Рисунок 4" descr="спортсме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86063"/>
            <a:ext cx="28479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5" descr="физкультурник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786063"/>
            <a:ext cx="27860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57290" y="5143512"/>
            <a:ext cx="35719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Физкультурник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3539" y="5143512"/>
            <a:ext cx="24261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Спортсмен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" grpId="0"/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Физические качества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357313" y="1214438"/>
            <a:ext cx="7215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/>
              <a:t> определенные социально-обусловленные совокупности биологических и психических свойств человека, выражающих его физическую готовность осуществлять</a:t>
            </a:r>
          </a:p>
          <a:p>
            <a:pPr algn="ctr"/>
            <a:r>
              <a:rPr lang="ru-RU" i="1" dirty="0"/>
              <a:t>активную двигательную деятельность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85918" y="2571744"/>
          <a:ext cx="6929486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7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Return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Graphic spid="4" grpId="0">
        <p:bldAsOne/>
      </p:bldGraphic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997565"/>
            <a:ext cx="8215338" cy="486287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1122630" lon="19276111" rev="21512742"/>
            </a:camera>
            <a:lightRig rig="freezing" dir="t"/>
          </a:scene3d>
          <a:sp3d contourW="12700">
            <a:bevelT w="101600" prst="riblet"/>
            <a:contourClr>
              <a:srgbClr val="009900"/>
            </a:contourClr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200" b="1" spc="50" dirty="0">
                <a:ln w="11430">
                  <a:noFill/>
                </a:ln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требования техники безопасности на уроках физической культуры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540000" cy="54000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786710" y="6286520"/>
            <a:ext cx="540000" cy="540000"/>
          </a:xfrm>
          <a:prstGeom prst="actionButtonReturn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ольничный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695831">
            <a:off x="6282129" y="4099306"/>
            <a:ext cx="2837297" cy="20709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К занятиям допускаются: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714500" y="1428750"/>
            <a:ext cx="6286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/>
              <a:t>Учащиеся,  отнесенные по состоянию здоровья к  основной и подготовительной медицинской группам</a:t>
            </a: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714500" y="45005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/>
              <a:t>Учащиеся  освобожденные от занятий по состоянию здоровья, должны присутствовать на уроке с классом. Они обязаны предъявить  преподавателю медицинскую справку об освобождении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8" name="Рисунок 7" descr="справка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723119">
            <a:off x="3758661" y="2354039"/>
            <a:ext cx="2689647" cy="19745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715140" y="6286520"/>
            <a:ext cx="500034" cy="571480"/>
          </a:xfrm>
          <a:prstGeom prst="actionButtonForwardNext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000760" y="6286520"/>
            <a:ext cx="500066" cy="571480"/>
          </a:xfrm>
          <a:prstGeom prst="actionButtonBackPrevious">
            <a:avLst/>
          </a:prstGeom>
          <a:solidFill>
            <a:srgbClr val="CEC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докто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43080">
            <a:off x="1450832" y="2243576"/>
            <a:ext cx="2425834" cy="2086217"/>
          </a:xfrm>
          <a:prstGeom prst="rect">
            <a:avLst/>
          </a:prstGeom>
        </p:spPr>
      </p:pic>
      <p:pic>
        <p:nvPicPr>
          <p:cNvPr id="15" name="Рисунок 14" descr="сердце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21357">
            <a:off x="7144851" y="1973967"/>
            <a:ext cx="2029599" cy="2029599"/>
          </a:xfrm>
          <a:prstGeom prst="rect">
            <a:avLst/>
          </a:prstGeom>
        </p:spPr>
      </p:pic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9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спорт">
  <a:themeElements>
    <a:clrScheme name="Другая 16">
      <a:dk1>
        <a:sysClr val="windowText" lastClr="000000"/>
      </a:dk1>
      <a:lt1>
        <a:srgbClr val="E90062"/>
      </a:lt1>
      <a:dk2>
        <a:srgbClr val="666666"/>
      </a:dk2>
      <a:lt2>
        <a:srgbClr val="2B71FF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75005F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спорт</Template>
  <TotalTime>1262</TotalTime>
  <Words>1774</Words>
  <Application>Microsoft Office PowerPoint</Application>
  <PresentationFormat>Экран (4:3)</PresentationFormat>
  <Paragraphs>466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спорт</vt:lpstr>
      <vt:lpstr>Презентация PowerPoint</vt:lpstr>
      <vt:lpstr>Презентация PowerPoint</vt:lpstr>
      <vt:lpstr>Презентация PowerPoint</vt:lpstr>
      <vt:lpstr>Физическая культура</vt:lpstr>
      <vt:lpstr>Физическое воспитание</vt:lpstr>
      <vt:lpstr>Спорт</vt:lpstr>
      <vt:lpstr>Физические качества</vt:lpstr>
      <vt:lpstr>Презентация PowerPoint</vt:lpstr>
      <vt:lpstr>К занятиям допускаются:</vt:lpstr>
      <vt:lpstr>К занятиям допускаются:</vt:lpstr>
      <vt:lpstr>К занятиям допускаются:</vt:lpstr>
      <vt:lpstr>К занятиям допускаются:</vt:lpstr>
      <vt:lpstr>Учащийся должен:</vt:lpstr>
      <vt:lpstr>Учащийся должен:</vt:lpstr>
      <vt:lpstr>Учащийся должен:</vt:lpstr>
      <vt:lpstr>Учащийся должен:</vt:lpstr>
      <vt:lpstr>Учащийся должен:</vt:lpstr>
      <vt:lpstr>Учащийся должен:</vt:lpstr>
      <vt:lpstr>Учащийся должен:</vt:lpstr>
      <vt:lpstr>Учащийся должен:</vt:lpstr>
      <vt:lpstr>Учащийся должен:</vt:lpstr>
      <vt:lpstr>Учащемуся категорически запрещено на уроке:</vt:lpstr>
      <vt:lpstr>Презентация PowerPoint</vt:lpstr>
      <vt:lpstr>Виды спорта</vt:lpstr>
      <vt:lpstr>Презентация PowerPoint</vt:lpstr>
      <vt:lpstr>Легкая атлетика</vt:lpstr>
      <vt:lpstr>Презентация PowerPoint</vt:lpstr>
      <vt:lpstr>Техника безопасности на занятиях легкой атлетикой</vt:lpstr>
      <vt:lpstr>Техника безопасности на занятиях легкой атлетикой</vt:lpstr>
      <vt:lpstr>Техника безопасности на занятиях легкой атлетикой</vt:lpstr>
      <vt:lpstr>Контрольные нормативы по легкой атлетике</vt:lpstr>
      <vt:lpstr>Баскетбол</vt:lpstr>
      <vt:lpstr>Презентация PowerPoint</vt:lpstr>
      <vt:lpstr>Техника безопасности на занятиях игровыми видами спорта (баскетбол, волейбол, футбол)</vt:lpstr>
      <vt:lpstr>Контрольные нормативы по баскетболу</vt:lpstr>
      <vt:lpstr>Техника безопасности на занятиях игровыми видами спорта (баскетбол, волейбол, футбол)</vt:lpstr>
      <vt:lpstr>Настольный теннис</vt:lpstr>
      <vt:lpstr>Презентация PowerPoint</vt:lpstr>
      <vt:lpstr>Техника безопасности на занятиях игровыми видами спорта (настольный теннис, бадминтон)</vt:lpstr>
      <vt:lpstr>Контрольные нормативы по настольному теннису</vt:lpstr>
      <vt:lpstr>Бадминтон</vt:lpstr>
      <vt:lpstr>Презентация PowerPoint</vt:lpstr>
      <vt:lpstr>Техника безопасности на занятиях игровыми видами спорта (настольный теннис, бадминтон)</vt:lpstr>
      <vt:lpstr>Контрольные нормативы по бадминтону</vt:lpstr>
      <vt:lpstr>Волейбол</vt:lpstr>
      <vt:lpstr>Презентация PowerPoint</vt:lpstr>
      <vt:lpstr>Техника безопасности на занятиях игровыми видами спорта (баскетбол, волейбол, футбол)</vt:lpstr>
      <vt:lpstr>Контрольные нормативы по волейболу</vt:lpstr>
      <vt:lpstr>Презентация PowerPoint</vt:lpstr>
      <vt:lpstr>Растяжение, надрывы и разрывы, ушибы</vt:lpstr>
      <vt:lpstr>Вывих</vt:lpstr>
      <vt:lpstr>Перелом</vt:lpstr>
      <vt:lpstr>Кровотечение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Елена</cp:lastModifiedBy>
  <cp:revision>182</cp:revision>
  <dcterms:created xsi:type="dcterms:W3CDTF">2014-07-21T12:38:09Z</dcterms:created>
  <dcterms:modified xsi:type="dcterms:W3CDTF">2017-12-18T14:23:17Z</dcterms:modified>
</cp:coreProperties>
</file>