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1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33176A-CC73-4C67-BA39-1081472D7EB2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C4DF4A-77E9-420E-86B4-A43ED9343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5" y="1484784"/>
            <a:ext cx="7128792" cy="2520280"/>
          </a:xfrm>
        </p:spPr>
        <p:txBody>
          <a:bodyPr/>
          <a:lstStyle/>
          <a:p>
            <a:pPr marL="182880" indent="0">
              <a:buNone/>
            </a:pPr>
            <a:r>
              <a:rPr lang="ru-RU" sz="8000" dirty="0" smtClean="0"/>
              <a:t>Свободное падение тел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97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падение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равнопеременное движение под действием силы тяжести, когда другие силы, действующие на тело, отсутствуют или пренебрежимо малы.</a:t>
            </a:r>
          </a:p>
        </p:txBody>
      </p:sp>
      <p:pic>
        <p:nvPicPr>
          <p:cNvPr id="1028" name="Picture 4" descr="C:\Users\Анастасия\Downloads\Free-fall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74074"/>
            <a:ext cx="143827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8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3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0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259632" y="620688"/>
                <a:ext cx="6552728" cy="4217889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 Ускорение свободного падения обозначается символом g </a:t>
                </a:r>
              </a:p>
              <a:p>
                <a:pPr marL="4572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Среднее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значение на Земле g =9,8 м/с² 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en-US" dirty="0" smtClean="0"/>
                  <a:t>   </a:t>
                </a:r>
                <a:r>
                  <a:rPr lang="en-US" sz="4400" dirty="0" smtClean="0"/>
                  <a:t>g= 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4400" i="1" smtClean="0">
                            <a:latin typeface="Cambria Math"/>
                            <a:ea typeface="Cambria Math"/>
                          </a:rPr>
                          <m:t>²</m:t>
                        </m:r>
                      </m:den>
                    </m:f>
                  </m:oMath>
                </a14:m>
                <a:endParaRPr lang="ru-RU" sz="4400" dirty="0"/>
              </a:p>
              <a:p>
                <a:pPr marL="4572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– расстояние от тела до центра планеты, М – масса планеты.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259632" y="620688"/>
                <a:ext cx="6552728" cy="4217889"/>
              </a:xfrm>
              <a:blipFill rotWithShape="1">
                <a:blip r:embed="rId2"/>
                <a:stretch>
                  <a:fillRect l="-465" t="-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7214612" y="980728"/>
            <a:ext cx="251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19" y="1808992"/>
            <a:ext cx="12985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6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772816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падает без начальной скорости с высоты H = 100 м. За какое время тело проходит первый и последний метры своего пути? Какой путь проходит тело за первую секунду своего движения? За последнюю?</a:t>
            </a:r>
          </a:p>
        </p:txBody>
      </p:sp>
    </p:spTree>
    <p:extLst>
      <p:ext uri="{BB962C8B-B14F-4D97-AF65-F5344CB8AC3E}">
        <p14:creationId xmlns:p14="http://schemas.microsoft.com/office/powerpoint/2010/main" val="40080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11574" cy="6009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0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7461448" cy="4137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/>
              <a:t>С каким промежутком времени оторвались от крыши две капли, если спустя 2 c от начала падения второй капли расстояние между каплями равно S = 25 м?</a:t>
            </a:r>
          </a:p>
        </p:txBody>
      </p:sp>
    </p:spTree>
    <p:extLst>
      <p:ext uri="{BB962C8B-B14F-4D97-AF65-F5344CB8AC3E}">
        <p14:creationId xmlns:p14="http://schemas.microsoft.com/office/powerpoint/2010/main" val="10261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32440" cy="271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2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135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Свободное падение тел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</vt:lpstr>
      <vt:lpstr>Презентация PowerPoint</vt:lpstr>
      <vt:lpstr>Задача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Свободное падение тел</dc:title>
  <dc:creator>Анастасия</dc:creator>
  <cp:lastModifiedBy>Учитель</cp:lastModifiedBy>
  <cp:revision>6</cp:revision>
  <dcterms:created xsi:type="dcterms:W3CDTF">2017-10-25T16:42:40Z</dcterms:created>
  <dcterms:modified xsi:type="dcterms:W3CDTF">2019-12-09T10:39:28Z</dcterms:modified>
</cp:coreProperties>
</file>