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9" r:id="rId3"/>
    <p:sldId id="257" r:id="rId4"/>
    <p:sldId id="265" r:id="rId5"/>
    <p:sldId id="283" r:id="rId6"/>
    <p:sldId id="280" r:id="rId7"/>
    <p:sldId id="281" r:id="rId8"/>
    <p:sldId id="282" r:id="rId9"/>
    <p:sldId id="258" r:id="rId10"/>
    <p:sldId id="259" r:id="rId11"/>
    <p:sldId id="277" r:id="rId12"/>
    <p:sldId id="270" r:id="rId13"/>
    <p:sldId id="260" r:id="rId14"/>
    <p:sldId id="261" r:id="rId15"/>
    <p:sldId id="267" r:id="rId16"/>
    <p:sldId id="269" r:id="rId17"/>
    <p:sldId id="262" r:id="rId18"/>
    <p:sldId id="271" r:id="rId19"/>
    <p:sldId id="263" r:id="rId20"/>
    <p:sldId id="264" r:id="rId21"/>
    <p:sldId id="268" r:id="rId22"/>
    <p:sldId id="272" r:id="rId23"/>
    <p:sldId id="273" r:id="rId24"/>
    <p:sldId id="274" r:id="rId25"/>
    <p:sldId id="275" r:id="rId26"/>
    <p:sldId id="276" r:id="rId27"/>
    <p:sldId id="27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093914"/>
    <a:srgbClr val="FF0000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 varScale="1">
        <p:scale>
          <a:sx n="108" d="100"/>
          <a:sy n="108" d="100"/>
        </p:scale>
        <p:origin x="178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0766-1F74-4FB9-97E7-1FC17D3637E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5FA86-7DAB-40C8-B628-B5939FB0F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5FA86-7DAB-40C8-B628-B5939FB0F0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5FA86-7DAB-40C8-B628-B5939FB0F0D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5FA86-7DAB-40C8-B628-B5939FB0F0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5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5FA86-7DAB-40C8-B628-B5939FB0F0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E715-BF90-4702-ACA5-234FC170C8C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651B-6F2E-4513-B02D-2352D192F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E003-9460-4FCD-9198-D04D42E7D62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1537-49A5-4D8A-B7C1-59F8244DA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51F2-0F92-42D3-9291-CFBBA5C63DB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2019-5E82-4920-8AD7-DF3F785E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95B1-CD77-4EDA-8381-B7A56A9F05F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BAF9-230D-4664-B80F-E121B316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AA1-C371-41F4-A4AB-577A8A5FE3B1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704C-7298-4A88-A2EC-2D691B94D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26B-1431-495B-85DA-EFDEDA81AAE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4B7A-6317-460B-9829-3DC018CCA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12B1-064A-47B9-AF24-F4E2DB672D3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FF5A-20E7-4C5A-A5F8-206D412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7401-BF84-4AC0-AC2D-F61BA74E332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80BD-B63E-480C-A071-E0F72129F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8F77-15EA-4176-9017-3E794B0D335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0F5B-49C7-47D1-BB4E-3A27F638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36E6-D672-403B-AD88-7D85643493C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AA37-43DF-49DF-9622-D8A33926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347-B6FE-4F3F-97E4-142075FE35C5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8732-7A45-47FD-BEBE-DBEB97FA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7F4A06-84C0-4A81-87EC-F7C92B99A08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6D87CB-1FE7-474A-9CEB-4E1F58BF2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/>
          </p:cNvSpPr>
          <p:nvPr>
            <p:ph type="ctrTitle" idx="4294967295"/>
          </p:nvPr>
        </p:nvSpPr>
        <p:spPr bwMode="auto">
          <a:xfrm>
            <a:off x="467544" y="549275"/>
            <a:ext cx="8352928" cy="12239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  <a:t>Муниципальное  бюджетное  образовательное  учреждение  начальная  школа – детский  сад  №12</a:t>
            </a: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r>
              <a:rPr lang="ru-RU" sz="3600" dirty="0">
                <a:solidFill>
                  <a:srgbClr val="3333FF"/>
                </a:solidFill>
                <a:effectLst/>
                <a:latin typeface="Comic Sans MS" pitchFamily="66" charset="0"/>
              </a:rPr>
              <a:t>Презентация  предметно – развивающей  среды во  второй  младшей  группе  «Ручеёк»</a:t>
            </a:r>
            <a:br>
              <a:rPr lang="ru-RU" sz="3600" dirty="0">
                <a:solidFill>
                  <a:srgbClr val="3333FF"/>
                </a:solidFill>
                <a:effectLst/>
                <a:latin typeface="Comic Sans MS" pitchFamily="66" charset="0"/>
              </a:rPr>
            </a:br>
            <a:br>
              <a:rPr lang="ru-RU" sz="3600" dirty="0">
                <a:solidFill>
                  <a:srgbClr val="3333FF"/>
                </a:solidFill>
                <a:effectLst/>
                <a:latin typeface="Comic Sans MS" pitchFamily="66" charset="0"/>
              </a:rPr>
            </a:br>
            <a:br>
              <a:rPr lang="ru-RU" sz="36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r>
              <a:rPr lang="ru-RU" sz="3600" dirty="0">
                <a:solidFill>
                  <a:srgbClr val="009900"/>
                </a:solidFill>
                <a:effectLst/>
                <a:latin typeface="Comic Sans MS" pitchFamily="66" charset="0"/>
              </a:rPr>
              <a:t>                      </a:t>
            </a:r>
            <a: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  <a:t>Выполнила: </a:t>
            </a: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  <a:t>                                                       Гуляева  Н.И.</a:t>
            </a: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br>
              <a:rPr lang="ru-RU" sz="2000" dirty="0">
                <a:solidFill>
                  <a:srgbClr val="009900"/>
                </a:solidFill>
                <a:effectLst/>
                <a:latin typeface="Comic Sans MS" pitchFamily="66" charset="0"/>
              </a:rPr>
            </a:br>
            <a:endParaRPr lang="ru-RU" sz="2000" dirty="0">
              <a:solidFill>
                <a:srgbClr val="009900"/>
              </a:solidFill>
              <a:effectLst/>
              <a:latin typeface="Comic Sans MS" pitchFamily="66" charset="0"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504" y="1484313"/>
            <a:ext cx="8496944" cy="3456855"/>
          </a:xfrm>
        </p:spPr>
        <p:txBody>
          <a:bodyPr>
            <a:normAutofit/>
          </a:bodyPr>
          <a:lstStyle/>
          <a:p>
            <a:pPr marL="46037" indent="0" algn="ctr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206851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0"/>
            <a:ext cx="5715040" cy="857256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«Центр   природы»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311" y="908720"/>
            <a:ext cx="4143404" cy="4643470"/>
          </a:xfrm>
        </p:spPr>
        <p:txBody>
          <a:bodyPr/>
          <a:lstStyle/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  природы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 нашей  группе  есть.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Здесь  герань,  фиалки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 цветы  не  счесть.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 нас  на полках  много  игр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Они ведут  нас  в мир  природы.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Что,  и  где, и  почему?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Как, когда,  откуда?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Всем  поведают  они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Тем,  кто  верит  в  чудо!</a:t>
            </a:r>
          </a:p>
        </p:txBody>
      </p:sp>
      <p:pic>
        <p:nvPicPr>
          <p:cNvPr id="1026" name="Picture 2" descr="F:\SAM_2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71546"/>
            <a:ext cx="5040560" cy="4572032"/>
          </a:xfrm>
          <a:prstGeom prst="rect">
            <a:avLst/>
          </a:prstGeom>
          <a:noFill/>
        </p:spPr>
      </p:pic>
      <p:pic>
        <p:nvPicPr>
          <p:cNvPr id="6" name="Picture 26" descr="сова мудрость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929198"/>
            <a:ext cx="1785950" cy="17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43042" y="476672"/>
            <a:ext cx="4552082" cy="1500197"/>
          </a:xfrm>
        </p:spPr>
        <p:txBody>
          <a:bodyPr/>
          <a:lstStyle/>
          <a:p>
            <a:pPr algn="just">
              <a:buNone/>
            </a:pPr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Есть в группе нашей огород, </a:t>
            </a:r>
            <a:b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Много там всего растет. </a:t>
            </a:r>
            <a:b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Огород мы поливаем, </a:t>
            </a:r>
            <a:b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рассадой наблюдаем. </a:t>
            </a:r>
          </a:p>
        </p:txBody>
      </p:sp>
      <p:pic>
        <p:nvPicPr>
          <p:cNvPr id="3" name="Picture 2" descr="C:\Users\user\Desktop\фото\DSCI11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1" y="2236661"/>
            <a:ext cx="4510464" cy="44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DSCI11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36661"/>
            <a:ext cx="4572000" cy="44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44624"/>
            <a:ext cx="5357850" cy="648072"/>
          </a:xfrm>
        </p:spPr>
        <p:txBody>
          <a:bodyPr/>
          <a:lstStyle/>
          <a:p>
            <a:pPr algn="ctr">
              <a:buNone/>
            </a:pPr>
            <a:r>
              <a:rPr lang="ru-RU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«Центр   книга»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0800000" flipH="1" flipV="1">
            <a:off x="5364088" y="4581128"/>
            <a:ext cx="3500462" cy="1643074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 библиотеке  нашей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Вас  ждёт хороший  друг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 книгою  зовётся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 всех   ребят  вокруг.</a:t>
            </a:r>
          </a:p>
        </p:txBody>
      </p:sp>
      <p:pic>
        <p:nvPicPr>
          <p:cNvPr id="1026" name="Picture 2" descr="F:\SAM_2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908720"/>
            <a:ext cx="4332178" cy="3249134"/>
          </a:xfrm>
          <a:prstGeom prst="rect">
            <a:avLst/>
          </a:prstGeom>
          <a:noFill/>
        </p:spPr>
      </p:pic>
      <p:pic>
        <p:nvPicPr>
          <p:cNvPr id="2" name="Picture 2" descr="D:\Мои документы\SAM_26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369602"/>
            <a:ext cx="4464497" cy="33483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26876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полках книг у нас  несчесть</a:t>
            </a:r>
          </a:p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 народов  сказки  есть</a:t>
            </a:r>
          </a:p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 воспитатель  их читает</a:t>
            </a:r>
          </a:p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 из нас себя  героем  представляет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215106" cy="714379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«Центр   творчества»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3643338" cy="2500330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 восемь лет,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 три, и в пять.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дети любят рисовать.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с тобою целый мир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бумаге создадим: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Птиц и рыб, дома, людей,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Даже сказочных зверей. </a:t>
            </a:r>
          </a:p>
          <a:p>
            <a:endParaRPr lang="ru-RU" dirty="0"/>
          </a:p>
        </p:txBody>
      </p:sp>
      <p:pic>
        <p:nvPicPr>
          <p:cNvPr id="5" name="Picture 2" descr="Веселые картинки для детей. . Обои для рабочего стола с перс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0" y="4149080"/>
            <a:ext cx="2579136" cy="254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SAM_28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544616" cy="562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294"/>
            <a:ext cx="4572032" cy="1714513"/>
          </a:xfrm>
        </p:spPr>
        <p:txBody>
          <a:bodyPr/>
          <a:lstStyle/>
          <a:p>
            <a:pPr algn="l">
              <a:buNone/>
            </a:pPr>
            <a:r>
              <a:rPr lang="ru-RU" sz="1800" dirty="0">
                <a:latin typeface="Comic Sans MS" pitchFamily="66" charset="0"/>
              </a:rPr>
              <a:t>   </a:t>
            </a:r>
            <a:r>
              <a:rPr lang="ru-RU" sz="2400" dirty="0">
                <a:solidFill>
                  <a:srgbClr val="3333FF"/>
                </a:solidFill>
                <a:latin typeface="Comic Sans MS" pitchFamily="66" charset="0"/>
              </a:rPr>
              <a:t>Здесь полочка  красоты</a:t>
            </a:r>
            <a:br>
              <a:rPr lang="ru-RU" sz="2400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3333FF"/>
                </a:solidFill>
                <a:latin typeface="Comic Sans MS" pitchFamily="66" charset="0"/>
              </a:rPr>
              <a:t>Не  заметить  сложно.</a:t>
            </a:r>
            <a:br>
              <a:rPr lang="ru-RU" sz="2400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3333FF"/>
                </a:solidFill>
                <a:latin typeface="Comic Sans MS" pitchFamily="66" charset="0"/>
              </a:rPr>
              <a:t>Работами  мастеров  </a:t>
            </a:r>
            <a:br>
              <a:rPr lang="ru-RU" sz="2400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3333FF"/>
                </a:solidFill>
                <a:latin typeface="Comic Sans MS" pitchFamily="66" charset="0"/>
              </a:rPr>
              <a:t>Восхититься  можно.</a:t>
            </a:r>
          </a:p>
        </p:txBody>
      </p:sp>
      <p:pic>
        <p:nvPicPr>
          <p:cNvPr id="1026" name="Picture 2" descr="F:\SAM_28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93532"/>
            <a:ext cx="4976228" cy="3721616"/>
          </a:xfrm>
          <a:prstGeom prst="rect">
            <a:avLst/>
          </a:prstGeom>
          <a:noFill/>
        </p:spPr>
      </p:pic>
      <p:pic>
        <p:nvPicPr>
          <p:cNvPr id="6" name="Picture 2" descr="F:\SAM_28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14290"/>
            <a:ext cx="3892992" cy="3862782"/>
          </a:xfrm>
          <a:prstGeom prst="rect">
            <a:avLst/>
          </a:prstGeom>
          <a:noFill/>
        </p:spPr>
      </p:pic>
      <p:pic>
        <p:nvPicPr>
          <p:cNvPr id="7" name="Picture 26" descr="Бесплатно смотреть онлайн Дымковская игрушка (Мельник М.В.) Full HD дымковская игрушка в детском саду видео уроки &quot; Самые горяч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932" y="4214818"/>
            <a:ext cx="23738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V="1">
            <a:off x="428596" y="457628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gradFill>
                  <a:gsLst>
                    <a:gs pos="0">
                      <a:srgbClr val="000000"/>
                    </a:gs>
                    <a:gs pos="40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1F2123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SAM_2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643314"/>
            <a:ext cx="4320614" cy="2964677"/>
          </a:xfrm>
          <a:prstGeom prst="rect">
            <a:avLst/>
          </a:prstGeom>
          <a:noFill/>
        </p:spPr>
      </p:pic>
      <p:pic>
        <p:nvPicPr>
          <p:cNvPr id="1027" name="Picture 3" descr="D:\Мои документы\SAM_2052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4214842" cy="294681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4643470" cy="142876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9900"/>
                </a:solidFill>
              </a:rPr>
              <a:t>Мини  музей  посуды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142844" y="1643050"/>
            <a:ext cx="4643470" cy="1714512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Музей  посуды  в  группе  есть.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Предметов  интересных  в  нём  не счесть.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Тарелки, чашки, блюдца, ложки – </a:t>
            </a:r>
          </a:p>
          <a:p>
            <a:pPr algn="l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всё  не  перечесть.</a:t>
            </a:r>
          </a:p>
          <a:p>
            <a:pPr algn="l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714876" y="4522666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 не было  посуды,</a:t>
            </a:r>
          </a:p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 пришлось бы  очень  худо.</a:t>
            </a:r>
          </a:p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 бы  тут  же  из  людей,</a:t>
            </a:r>
          </a:p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Превратились  в  дикарей!</a:t>
            </a:r>
          </a:p>
          <a:p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90701" y="1751184"/>
            <a:ext cx="3500462" cy="371477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Есть  «Центр музыки»  у  нас,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Там колокольчики звенят,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Барабанчики гремят,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Маракасы, дудки, бубны, </a:t>
            </a:r>
          </a:p>
          <a:p>
            <a:pPr algn="ctr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Строим музыкальный лад.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94339" y="155823"/>
            <a:ext cx="6778518" cy="1000132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9900"/>
                </a:solidFill>
                <a:latin typeface="Comic Sans MS" pitchFamily="66" charset="0"/>
              </a:rPr>
              <a:t>«Центр   музыки»</a:t>
            </a:r>
          </a:p>
        </p:txBody>
      </p:sp>
      <p:pic>
        <p:nvPicPr>
          <p:cNvPr id="4" name="Picture 2" descr="F:\SAM_28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011475"/>
            <a:ext cx="4536504" cy="3714776"/>
          </a:xfrm>
          <a:prstGeom prst="rect">
            <a:avLst/>
          </a:prstGeom>
          <a:noFill/>
        </p:spPr>
      </p:pic>
      <p:pic>
        <p:nvPicPr>
          <p:cNvPr id="5" name="Picture 16" descr="Музыкальные странички. . - Официальный сайт детского сада 25 Выборгского района города Санкт-Петербурга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422" cy="20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8615"/>
            <a:ext cx="2161505" cy="25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Анимированные картинки о музыке, музыкальные анимашки smiles24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76672"/>
            <a:ext cx="1855165" cy="19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29288" cy="714379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«Центр    театра»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282807"/>
            <a:ext cx="3600400" cy="434039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4752528" cy="1728192"/>
          </a:xfrm>
        </p:spPr>
        <p:txBody>
          <a:bodyPr/>
          <a:lstStyle/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Вниманье, занавес, звонок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 театральный  уголок.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Здесь  можно  в  гномов  превратиться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 в  Бабку  Ёжку  нарядиться.</a:t>
            </a:r>
          </a:p>
        </p:txBody>
      </p:sp>
      <p:pic>
        <p:nvPicPr>
          <p:cNvPr id="7" name="Рисунок 6" descr="F:\фото  для  презентации\SAM_31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4441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фото  для  презентации\SAM_31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444"/>
            <a:ext cx="4176464" cy="2952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7" y="285728"/>
            <a:ext cx="4046584" cy="292895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28" y="3286124"/>
            <a:ext cx="3609972" cy="30718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3497803"/>
            <a:ext cx="4572032" cy="1371358"/>
          </a:xfrm>
        </p:spPr>
        <p:txBody>
          <a:bodyPr/>
          <a:lstStyle/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нашей группе все  актёры,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Кукловоды  и  танцоры.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Каждый  день  и  каждый  час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 хотим  играть   для  Вас!!! </a:t>
            </a:r>
          </a:p>
        </p:txBody>
      </p:sp>
      <p:pic>
        <p:nvPicPr>
          <p:cNvPr id="1026" name="Picture 2" descr="F:\SAM_3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655470"/>
            <a:ext cx="4348623" cy="47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SAM_3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93" y="188641"/>
            <a:ext cx="4380607" cy="30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Летний спортивный праздник для детей на тему: &quot;1 июня - День защиты детей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-71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ра новогодних концерто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7" y="4843792"/>
            <a:ext cx="1944216" cy="20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Правила дорожного движения для детей - классный ча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714752"/>
            <a:ext cx="228601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2" descr="Программа по формированию навыков безопасного поведения на дорогах и улицах &quot;Добрая дорога детства&quot;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-158617"/>
            <a:ext cx="2952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Программа по формированию навыков безопасного поведения на дорогах и улицах &quot;Добрая дорога детства&quot;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-6217"/>
            <a:ext cx="2565288" cy="22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SAM_33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62" y="3071810"/>
            <a:ext cx="3920034" cy="34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cs606325.vk.me/v606325857/fe6/wllU4tJpKY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31273"/>
            <a:ext cx="3143272" cy="348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99956" y="9010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571480"/>
            <a:ext cx="30003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Как дорогу перейти, 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hangingPunct="0"/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Как в транспорте себя вести. 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hangingPunct="0"/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Запомним мы с тобой, играя, 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hangingPunct="0"/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Все правила движенья  изучая!</a:t>
            </a:r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shkolasad1.ru/u/pic/b7/60e054616711e396a34d5bf3284aaa/-/im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3926240" cy="366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188640"/>
            <a:ext cx="4106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Детки в садике живут,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Здесь играют и поют,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Здесь друзей себе находят,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прогулку с ними ходят.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Вместе спорят и мечтают,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Незаметно подрастают.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F:\SAM_29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054" y="335699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282" y="4084200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-второй ваш  дом,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Как тепло, уютно в нем!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Вы его любите, дети,</a:t>
            </a:r>
          </a:p>
          <a:p>
            <a:pPr lvl="0" algn="just"/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Самый добрый дом на свете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M_29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24" y="116632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SAM_29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122966"/>
            <a:ext cx="4034652" cy="33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404664"/>
            <a:ext cx="5184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Центр  конструирования»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 два,  три – сложу  детали,</a:t>
            </a: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 они  машиной    стали.</a:t>
            </a: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 конструктора  такого</a:t>
            </a: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ни  сделай – всё  толково!</a:t>
            </a:r>
          </a:p>
        </p:txBody>
      </p:sp>
      <p:pic>
        <p:nvPicPr>
          <p:cNvPr id="8" name="Picture 2" descr="настольные игры для детей заказать дешево в интернете скорая доставка. Купить с доставкой игрушки и товары для детей в детском 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7" y="5424286"/>
            <a:ext cx="1440167" cy="13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107498" y="4022518"/>
            <a:ext cx="5328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 два,  три,  четыре,  пять.</a:t>
            </a: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 строить  и  играть.</a:t>
            </a: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 большой,  высокий  строим </a:t>
            </a:r>
          </a:p>
          <a:p>
            <a:pPr lvl="0"/>
            <a:r>
              <a:rPr lang="ru-RU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  ставим,  крышу  кроем!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6215106" cy="785818"/>
          </a:xfrm>
        </p:spPr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«Домашняя  зона»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620688"/>
            <a:ext cx="4732578" cy="2736304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Домик  в  группе  есть  у  нас.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 нём  квартира – просто  «класс»!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Любим  все  играть в ней  дружно: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Печь  пирог, стол  накрывать.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Постираем  и  погладим –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всё  в  порядок  приведём  </a:t>
            </a:r>
          </a:p>
          <a:p>
            <a:pPr algn="just"/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 весело  живём!</a:t>
            </a:r>
          </a:p>
        </p:txBody>
      </p:sp>
      <p:pic>
        <p:nvPicPr>
          <p:cNvPr id="1026" name="Picture 2" descr="F:\SAM_2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17676"/>
            <a:ext cx="4393058" cy="3300655"/>
          </a:xfrm>
          <a:prstGeom prst="rect">
            <a:avLst/>
          </a:prstGeom>
          <a:noFill/>
        </p:spPr>
      </p:pic>
      <p:pic>
        <p:nvPicPr>
          <p:cNvPr id="3" name="Picture 2" descr="F:\SAM_29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1" y="3517676"/>
            <a:ext cx="4395054" cy="3318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3913"/>
            <a:ext cx="6715172" cy="857255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«Зона   игры»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11960" y="1484784"/>
            <a:ext cx="5000628" cy="1928826"/>
          </a:xfrm>
        </p:spPr>
        <p:txBody>
          <a:bodyPr/>
          <a:lstStyle/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 салон  красоты   скорей   поспешите,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Макияж   и  причёску  здесь  наведите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  будете  просто   не  отразимы.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Затем  поспешите  к  нам в  магазины.</a:t>
            </a:r>
          </a:p>
        </p:txBody>
      </p:sp>
      <p:pic>
        <p:nvPicPr>
          <p:cNvPr id="1026" name="Picture 2" descr="D:\Мои документы\SAM_2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14830"/>
            <a:ext cx="4176464" cy="3558414"/>
          </a:xfrm>
          <a:prstGeom prst="rect">
            <a:avLst/>
          </a:prstGeom>
          <a:noFill/>
        </p:spPr>
      </p:pic>
      <p:pic>
        <p:nvPicPr>
          <p:cNvPr id="2" name="Picture 2" descr="D:\Мои документы\SAM_2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60623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636085" cy="1500197"/>
          </a:xfrm>
        </p:spPr>
        <p:txBody>
          <a:bodyPr/>
          <a:lstStyle/>
          <a:p>
            <a:pPr algn="just">
              <a:buNone/>
            </a:pPr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Здесь находится  больница,</a:t>
            </a:r>
            <a:b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надо  полечиться</a:t>
            </a:r>
            <a:b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Приходите доктор  ждёт,</a:t>
            </a:r>
            <a:b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 сейчас  приём  начнёт.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4860032" y="4221088"/>
            <a:ext cx="3857651" cy="1636816"/>
          </a:xfrm>
        </p:spPr>
        <p:txBody>
          <a:bodyPr/>
          <a:lstStyle/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Играть  мы   любим  очень: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  знаете   друзья!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  игр  прожить  ребёнку</a:t>
            </a:r>
          </a:p>
          <a:p>
            <a:r>
              <a:rPr lang="ru-RU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Никак,   никак  нельзя!</a:t>
            </a:r>
          </a:p>
        </p:txBody>
      </p:sp>
      <p:pic>
        <p:nvPicPr>
          <p:cNvPr id="1026" name="Picture 2" descr="D:\Мои документы\SAM_2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88640"/>
            <a:ext cx="4330124" cy="3311798"/>
          </a:xfrm>
          <a:prstGeom prst="rect">
            <a:avLst/>
          </a:prstGeom>
          <a:noFill/>
        </p:spPr>
      </p:pic>
      <p:pic>
        <p:nvPicPr>
          <p:cNvPr id="3" name="Picture 2" descr="F:\SAM_29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33021"/>
            <a:ext cx="4321620" cy="3781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72296" cy="857256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«Уголок    уединения»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4215982" cy="1928826"/>
          </a:xfrm>
        </p:spPr>
        <p:txBody>
          <a:bodyPr/>
          <a:lstStyle/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уголке уединения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Можно в тишине побыть.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Исчезнут все твои волнения,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Ведь можно маме позвонить. </a:t>
            </a:r>
          </a:p>
          <a:p>
            <a:endParaRPr lang="ru-RU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Мои документы\Галина\100PHOTO\SAM_0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355976" cy="3397715"/>
          </a:xfrm>
          <a:prstGeom prst="rect">
            <a:avLst/>
          </a:prstGeom>
          <a:noFill/>
        </p:spPr>
      </p:pic>
      <p:pic>
        <p:nvPicPr>
          <p:cNvPr id="3" name="Picture 2" descr="D:\Мои документы\Галина\100PHOTO\SAM_08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1" y="2991434"/>
            <a:ext cx="4536504" cy="3794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M_3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4572032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500034" y="37806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 социально – эмоционального  развития»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785926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ранним поднимаясь,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Собираясь  в  дальний  путь.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Умываясь, наряжаясь, 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улыбку  не  забудь!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Улыбаться  чаще  стоит –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Интересней станет  жить.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улыбка  не  позволит</a:t>
            </a:r>
          </a:p>
          <a:p>
            <a:pPr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 тебе, ни  мне  тужить…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14546" y="2643182"/>
            <a:ext cx="5357850" cy="287179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2428860" y="0"/>
            <a:ext cx="4879444" cy="2000240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Группу всю мы показали, </a:t>
            </a:r>
          </a:p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себе все рассказали. </a:t>
            </a:r>
          </a:p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Вас в гости снова будем ждать, </a:t>
            </a:r>
          </a:p>
          <a:p>
            <a:pPr algn="just">
              <a:buNone/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есть еще, что показать. 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D:\Мои документы\SAM_2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143116"/>
            <a:ext cx="6715172" cy="4518430"/>
          </a:xfrm>
          <a:prstGeom prst="rect">
            <a:avLst/>
          </a:prstGeom>
          <a:noFill/>
        </p:spPr>
      </p:pic>
      <p:pic>
        <p:nvPicPr>
          <p:cNvPr id="7" name="Picture 26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484"/>
            <a:ext cx="1224136" cy="24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Плюшевые игрушки в ПНГ на прозрачном фоне...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979712" cy="16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качать Матрешка картинки для детей 466x700 p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572008"/>
            <a:ext cx="1282729" cy="191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и со всего света: буклеты для родителей в детском сад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785794"/>
            <a:ext cx="17764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онструктор Пиратский корабль CLICS (465 деталей), купить по лучшей цене Конструктор Пиратский корабль CLICS (465 деталей), CL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2341389" cy="23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14356"/>
            <a:ext cx="621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 свидания! </a:t>
            </a:r>
          </a:p>
          <a:p>
            <a:pPr algn="ctr">
              <a:buNone/>
            </a:pPr>
            <a:r>
              <a:rPr lang="ru-RU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 новых  встреч!</a:t>
            </a:r>
          </a:p>
        </p:txBody>
      </p:sp>
    </p:spTree>
    <p:extLst>
      <p:ext uri="{BB962C8B-B14F-4D97-AF65-F5344CB8AC3E}">
        <p14:creationId xmlns:p14="http://schemas.microsoft.com/office/powerpoint/2010/main" val="326019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Разные картинки для детских презентац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22675"/>
            <a:ext cx="30940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2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4967"/>
            <a:ext cx="3229695" cy="278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188913"/>
            <a:ext cx="60486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детский  сад   детишки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радостью всегда  идут,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девчонки, и мальчишки,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нравится им тут!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садике  у нас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интересно!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Хотим мы провести для Вас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Экскурсию все вместе.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двери в сказку открываем, </a:t>
            </a:r>
          </a:p>
          <a:p>
            <a:pPr algn="just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нашу группу приглашаем!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M_28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638"/>
            <a:ext cx="417646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едпросмотр - Схема вышивки &quot;солнышко&quot; - Схемы вышивки - tanyuha_shtanko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843808" cy="28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714876" y="3212976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раздевалке шкафчики.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пальто и шарфики,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Туфли, шапочки, ботинки,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шкафчиках картинки: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 я зачем картинки!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не путали ботинки,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Туфли, шапочки, пальтишки </a:t>
            </a:r>
          </a:p>
          <a:p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Дани, Поли и  Маришки. </a:t>
            </a:r>
          </a:p>
        </p:txBody>
      </p:sp>
      <p:pic>
        <p:nvPicPr>
          <p:cNvPr id="2050" name="Picture 2" descr="F:\SAM_28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07" y="2852936"/>
            <a:ext cx="4082659" cy="26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39552" y="5412486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44789"/>
            <a:ext cx="4085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Диванчик здесь удобный есть, </a:t>
            </a:r>
          </a:p>
          <a:p>
            <a:pPr lvl="0"/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хочет, тот и может сесть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529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2386013" y="260350"/>
            <a:ext cx="6757987" cy="1152525"/>
          </a:xfrm>
        </p:spPr>
        <p:txBody>
          <a:bodyPr/>
          <a:lstStyle/>
          <a:p>
            <a:pPr marL="0" lvl="0" indent="0" algn="l" eaLnBrk="1" hangingPunct="1">
              <a:buNone/>
            </a:pP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 вами в группу мы попали, 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Вы такого не видали. 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 нашей  группе  мы  дружны,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 неё  мы  ходим  от  души,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Учимся  мы  здесь  играть,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Игрушки  дружно  убирать.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Считать,  читать,  мир  познавать</a:t>
            </a:r>
            <a:b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  всё  на  свете  желаем  знать</a:t>
            </a:r>
            <a:endParaRPr lang="ru-RU" sz="2400" dirty="0"/>
          </a:p>
        </p:txBody>
      </p:sp>
      <p:pic>
        <p:nvPicPr>
          <p:cNvPr id="14" name="Picture 26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1352"/>
            <a:ext cx="1639867" cy="27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6" descr="Коктейль на прозрачном фоне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4048"/>
            <a:ext cx="1747025" cy="23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SAM_29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451268"/>
            <a:ext cx="5567604" cy="3253143"/>
          </a:xfrm>
          <a:prstGeom prst="rect">
            <a:avLst/>
          </a:prstGeom>
          <a:noFill/>
        </p:spPr>
      </p:pic>
      <p:pic>
        <p:nvPicPr>
          <p:cNvPr id="17" name="Picture 18" descr="Все для деток Красивые Куклы Купит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439" y="3966534"/>
            <a:ext cx="1848753" cy="27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M_3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095779" cy="307183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071538" y="214313"/>
            <a:ext cx="6929486" cy="714375"/>
          </a:xfrm>
        </p:spPr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rgbClr val="009900"/>
                </a:solidFill>
              </a:rPr>
              <a:t>«</a:t>
            </a: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 познания»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143372" y="1340850"/>
            <a:ext cx="500062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 eaLnBrk="0" hangingPunct="0">
              <a:buClr>
                <a:srgbClr val="786F51"/>
              </a:buClr>
              <a:buSzPct val="128000"/>
            </a:pPr>
            <a:r>
              <a:rPr lang="ru-RU" sz="23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   </a:t>
            </a:r>
            <a: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Учебная  зона  есть  у нас –</a:t>
            </a:r>
            <a:b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  ней  с фигурами  знакомимся,  </a:t>
            </a:r>
            <a:b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Про цифры  много узнаём</a:t>
            </a:r>
            <a:b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И  математики  законы  </a:t>
            </a:r>
            <a:b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3333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Постигать  не  устаём</a:t>
            </a:r>
          </a:p>
        </p:txBody>
      </p:sp>
      <p:pic>
        <p:nvPicPr>
          <p:cNvPr id="2" name="Picture 2" descr="F:\SAM_30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4429156" cy="321471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4138889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Воспитатель помогает </a:t>
            </a:r>
            <a:endParaRPr kumimoji="0" lang="ru-RU" sz="2000" b="1" i="0" strike="noStrike" cap="none" normalizeH="0" baseline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Много нового узнать. </a:t>
            </a:r>
            <a:endParaRPr kumimoji="0" lang="ru-RU" sz="2000" b="1" i="0" strike="noStrike" cap="none" normalizeH="0" baseline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Учимся мы здесь, играя, </a:t>
            </a:r>
            <a:endParaRPr kumimoji="0" lang="ru-RU" sz="2000" b="1" i="0" strike="noStrike" cap="none" normalizeH="0" baseline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Легче мир так познавать</a:t>
            </a:r>
            <a:r>
              <a:rPr kumimoji="0" lang="ru-RU" sz="1200" b="1" i="0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1" i="0" strike="noStrike" cap="none" normalizeH="0" baseline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00496" y="714375"/>
            <a:ext cx="5143503" cy="2143121"/>
          </a:xfrm>
        </p:spPr>
        <p:txBody>
          <a:bodyPr/>
          <a:lstStyle/>
          <a:p>
            <a:pPr algn="l">
              <a:buNone/>
            </a:pPr>
            <a:r>
              <a:rPr lang="ru-RU" sz="1600" dirty="0"/>
              <a:t>      </a:t>
            </a:r>
            <a:r>
              <a:rPr lang="ru-RU" sz="2000" dirty="0">
                <a:solidFill>
                  <a:srgbClr val="3333FF"/>
                </a:solidFill>
                <a:latin typeface="Comic Sans MS" pitchFamily="66" charset="0"/>
              </a:rPr>
              <a:t>В   этом  центре   всё  интересно.</a:t>
            </a:r>
            <a:br>
              <a:rPr lang="ru-RU" sz="2000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3333FF"/>
                </a:solidFill>
                <a:latin typeface="Comic Sans MS" pitchFamily="66" charset="0"/>
              </a:rPr>
              <a:t>Это всем уже известно.</a:t>
            </a:r>
            <a:br>
              <a:rPr lang="ru-RU" sz="2000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3333FF"/>
                </a:solidFill>
                <a:latin typeface="Comic Sans MS" pitchFamily="66" charset="0"/>
              </a:rPr>
              <a:t>В нём  песок  и  воду  изучаем,</a:t>
            </a:r>
            <a:br>
              <a:rPr lang="ru-RU" sz="2000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3333FF"/>
                </a:solidFill>
                <a:latin typeface="Comic Sans MS" pitchFamily="66" charset="0"/>
              </a:rPr>
              <a:t>И, думаем, что  скоро  про  них  всё узнаем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214414" y="0"/>
            <a:ext cx="7000924" cy="857250"/>
          </a:xfrm>
        </p:spPr>
        <p:txBody>
          <a:bodyPr/>
          <a:lstStyle/>
          <a:p>
            <a:pPr algn="ctr">
              <a:buNone/>
            </a:pP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«Центр  воды  и  песка»</a:t>
            </a:r>
          </a:p>
        </p:txBody>
      </p:sp>
      <p:pic>
        <p:nvPicPr>
          <p:cNvPr id="1026" name="Picture 2" descr="F:\SAM_3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643338" cy="3107553"/>
          </a:xfrm>
          <a:prstGeom prst="rect">
            <a:avLst/>
          </a:prstGeom>
          <a:noFill/>
        </p:spPr>
      </p:pic>
      <p:pic>
        <p:nvPicPr>
          <p:cNvPr id="4" name="Picture 2" descr="F:\SAM_3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286280" cy="3214710"/>
          </a:xfrm>
          <a:prstGeom prst="rect">
            <a:avLst/>
          </a:prstGeom>
          <a:noFill/>
        </p:spPr>
      </p:pic>
      <p:pic>
        <p:nvPicPr>
          <p:cNvPr id="7" name="Picture 10" descr="Новости - Дневник.р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221457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Картинки со всего света: буклеты для родителей в детском сад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929066"/>
            <a:ext cx="17764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rgbClr val="009900"/>
                </a:solidFill>
                <a:latin typeface="Comic Sans MS" pitchFamily="66" charset="0"/>
              </a:rPr>
              <a:t>«Центр  экспериментирования»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42852"/>
            <a:ext cx="8182005" cy="857256"/>
          </a:xfrm>
        </p:spPr>
        <p:txBody>
          <a:bodyPr/>
          <a:lstStyle/>
          <a:p>
            <a:pPr algn="ctr">
              <a:buNone/>
            </a:pP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«Центр   экспериментирования»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4357694"/>
            <a:ext cx="4429156" cy="2286016"/>
          </a:xfrm>
        </p:spPr>
        <p:txBody>
          <a:bodyPr/>
          <a:lstStyle/>
          <a:p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</a:rPr>
              <a:t>Как  наш  опыт получился,</a:t>
            </a:r>
          </a:p>
          <a:p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</a:rPr>
              <a:t>Сколько  времени  он  длился!</a:t>
            </a:r>
          </a:p>
          <a:p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</a:rPr>
              <a:t>Удивляемся  всему:</a:t>
            </a:r>
          </a:p>
          <a:p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</a:rPr>
              <a:t>Как?  Зачем?  И почему?</a:t>
            </a:r>
          </a:p>
        </p:txBody>
      </p:sp>
      <p:pic>
        <p:nvPicPr>
          <p:cNvPr id="1026" name="Picture 2" descr="F:\SAM_3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1071546"/>
            <a:ext cx="3905278" cy="3143272"/>
          </a:xfrm>
          <a:prstGeom prst="rect">
            <a:avLst/>
          </a:prstGeom>
          <a:noFill/>
        </p:spPr>
      </p:pic>
      <p:pic>
        <p:nvPicPr>
          <p:cNvPr id="3" name="Picture 2" descr="F:\SAM_3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4238654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071546"/>
            <a:ext cx="4286280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</a:pPr>
            <a:r>
              <a:rPr lang="ru-RU" sz="2000" b="1" dirty="0">
                <a:solidFill>
                  <a:srgbClr val="3333FF"/>
                </a:solidFill>
              </a:rPr>
              <a:t>Это  всё  - эксперименты-</a:t>
            </a:r>
          </a:p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</a:pPr>
            <a:r>
              <a:rPr lang="ru-RU" sz="2000" b="1" dirty="0">
                <a:solidFill>
                  <a:srgbClr val="3333FF"/>
                </a:solidFill>
              </a:rPr>
              <a:t>Интересные  моменты!</a:t>
            </a:r>
          </a:p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</a:pPr>
            <a:r>
              <a:rPr lang="ru-RU" sz="2000" b="1" dirty="0">
                <a:solidFill>
                  <a:srgbClr val="3333FF"/>
                </a:solidFill>
              </a:rPr>
              <a:t>Всё, всё,  всё  хотим  узнать!</a:t>
            </a:r>
          </a:p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</a:pPr>
            <a:r>
              <a:rPr lang="ru-RU" sz="2000" b="1" dirty="0">
                <a:solidFill>
                  <a:srgbClr val="3333FF"/>
                </a:solidFill>
              </a:rPr>
              <a:t>Нужно  всё  зарисовать!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Предпросмотр - Схема вышивки &quot;солнышко&quot; - Схемы вышивки - tanyuha_shtanko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017" y="-11088"/>
            <a:ext cx="1271638" cy="127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71885"/>
            <a:ext cx="5304541" cy="92869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«Физкультурно – оздоровительный  центр»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86380" y="3643290"/>
            <a:ext cx="3857620" cy="3357562"/>
          </a:xfrm>
        </p:spPr>
        <p:txBody>
          <a:bodyPr/>
          <a:lstStyle/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 всё  у  нас для  спорта  есть: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Скакалки,  кегли  и  дорожки,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 тренажеров  есть  немножко,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Мячи, гантели,  кольца  есть –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Всё невозможно  перечесть!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 спортом дружим  не  напрасно.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 цель  свою  мы  видим  ясно: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Хотим  быстрее  подрасти,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России   славу  принести.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731277"/>
            <a:ext cx="4000528" cy="1214446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Вам  представить  мы  хотим</a:t>
            </a:r>
          </a:p>
          <a:p>
            <a:pPr algn="just"/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Уголок спортивный!</a:t>
            </a:r>
          </a:p>
          <a:p>
            <a:pPr algn="just"/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Хочешь  ты  спортивным  быть?</a:t>
            </a:r>
          </a:p>
          <a:p>
            <a:pPr algn="just"/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Двигайся  активно!</a:t>
            </a:r>
          </a:p>
        </p:txBody>
      </p:sp>
      <p:pic>
        <p:nvPicPr>
          <p:cNvPr id="1026" name="Picture 2" descr="F:\SAM_30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5040560" cy="3648532"/>
          </a:xfrm>
          <a:prstGeom prst="rect">
            <a:avLst/>
          </a:prstGeom>
          <a:noFill/>
        </p:spPr>
      </p:pic>
      <p:pic>
        <p:nvPicPr>
          <p:cNvPr id="2" name="Picture 2" descr="F:\SAM_30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72408" cy="2503902"/>
          </a:xfrm>
          <a:prstGeom prst="rect">
            <a:avLst/>
          </a:prstGeom>
          <a:noFill/>
        </p:spPr>
      </p:pic>
      <p:pic>
        <p:nvPicPr>
          <p:cNvPr id="9" name="Picture 4" descr="Начинай день с зарядк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85852" cy="16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844</Words>
  <Application>Microsoft Office PowerPoint</Application>
  <PresentationFormat>Экран (4:3)</PresentationFormat>
  <Paragraphs>184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Comic Sans MS</vt:lpstr>
      <vt:lpstr>Georgia</vt:lpstr>
      <vt:lpstr>Times New Roman</vt:lpstr>
      <vt:lpstr>Trebuchet MS</vt:lpstr>
      <vt:lpstr>Воздушный поток</vt:lpstr>
      <vt:lpstr>Муниципальное  бюджетное  образовательное  учреждение  начальная  школа – детский  сад  №12     Презентация  предметно – развивающей  среды во  второй  младшей  группе  «Ручеёк»                         Выполнила:                                                         Гуляева  Н.И.     </vt:lpstr>
      <vt:lpstr>Презентация PowerPoint</vt:lpstr>
      <vt:lpstr>Презентация PowerPoint</vt:lpstr>
      <vt:lpstr>Презентация PowerPoint</vt:lpstr>
      <vt:lpstr>С вами в группу мы попали,  Вы такого не видали.  В  нашей  группе  мы  дружны, В  неё  мы  ходим  от  души, Учимся  мы  здесь  играть, Игрушки  дружно  убирать. Считать,  читать,  мир  познавать Про  всё  на  свете  желаем  знать</vt:lpstr>
      <vt:lpstr>Презентация PowerPoint</vt:lpstr>
      <vt:lpstr>      В   этом  центре   всё  интересно. Это всем уже известно. В нём  песок  и  воду  изучаем, И, думаем, что  скоро  про  них  всё узнаем</vt:lpstr>
      <vt:lpstr>«Центр  экспериментирования»</vt:lpstr>
      <vt:lpstr>«Физкультурно – оздоровительный  центр»</vt:lpstr>
      <vt:lpstr>«Центр   природы»</vt:lpstr>
      <vt:lpstr>  Есть в группе нашей огород,  Много там всего растет.  Огород мы поливаем,  За рассадой наблюдаем. </vt:lpstr>
      <vt:lpstr>«Центр   книга»</vt:lpstr>
      <vt:lpstr>«Центр   творчества»</vt:lpstr>
      <vt:lpstr>   Здесь полочка  красоты Не  заметить  сложно. Работами  мастеров   Восхититься  можно.</vt:lpstr>
      <vt:lpstr>Мини  музей  посуды</vt:lpstr>
      <vt:lpstr>«Центр   музыки»</vt:lpstr>
      <vt:lpstr>«Центр    театра»</vt:lpstr>
      <vt:lpstr>Презентация PowerPoint</vt:lpstr>
      <vt:lpstr>Презентация PowerPoint</vt:lpstr>
      <vt:lpstr>Презентация PowerPoint</vt:lpstr>
      <vt:lpstr>«Домашняя  зона»</vt:lpstr>
      <vt:lpstr>«Зона   игры»</vt:lpstr>
      <vt:lpstr>  Здесь находится  больница, Если надо  полечиться Приходите доктор  ждёт, Он  сейчас  приём  начнёт.</vt:lpstr>
      <vt:lpstr>«Уголок    уединения»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</cp:lastModifiedBy>
  <cp:revision>156</cp:revision>
  <dcterms:created xsi:type="dcterms:W3CDTF">2015-04-14T18:25:25Z</dcterms:created>
  <dcterms:modified xsi:type="dcterms:W3CDTF">2016-02-24T13:34:20Z</dcterms:modified>
</cp:coreProperties>
</file>