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B5A34-253A-4A4D-91B6-79CA576C0F67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ED273-2DE4-45E4-8F09-3E925E268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0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ED273-2DE4-45E4-8F09-3E925E2684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7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7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92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7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4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3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8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0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7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E6924-C7F8-419D-A148-49299622E25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25F1-64AC-4095-AA1B-A9FFE6ABC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2016224"/>
          </a:xfrm>
          <a:noFill/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/>
            </a:r>
            <a:br>
              <a:rPr lang="ru-RU" sz="7200" b="1" dirty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10700" b="1" dirty="0" smtClean="0">
                <a:solidFill>
                  <a:srgbClr val="FF0000"/>
                </a:solidFill>
              </a:rPr>
              <a:t>СПИРТЫ</a:t>
            </a:r>
            <a:endParaRPr lang="ru-RU" sz="107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28"/>
            <a:ext cx="6400800" cy="5353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80831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88" y="260648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24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8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649288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7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32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03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260648"/>
            <a:ext cx="884292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9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26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03649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76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4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4590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ds02.infourok.ru/uploads/ex/0992/00065ea9-4563684c/img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14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FEF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EFEF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</Words>
  <Application>Microsoft Office PowerPoint</Application>
  <PresentationFormat>Экран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СПИРТЫ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</dc:title>
  <dc:creator>User</dc:creator>
  <cp:lastModifiedBy>User</cp:lastModifiedBy>
  <cp:revision>9</cp:revision>
  <dcterms:created xsi:type="dcterms:W3CDTF">2018-10-16T17:44:43Z</dcterms:created>
  <dcterms:modified xsi:type="dcterms:W3CDTF">2018-11-08T18:02:10Z</dcterms:modified>
</cp:coreProperties>
</file>