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20"/>
  </p:notesMasterIdLst>
  <p:sldIdLst>
    <p:sldId id="256" r:id="rId2"/>
    <p:sldId id="261" r:id="rId3"/>
    <p:sldId id="269" r:id="rId4"/>
    <p:sldId id="259" r:id="rId5"/>
    <p:sldId id="262" r:id="rId6"/>
    <p:sldId id="263" r:id="rId7"/>
    <p:sldId id="260" r:id="rId8"/>
    <p:sldId id="264" r:id="rId9"/>
    <p:sldId id="265" r:id="rId10"/>
    <p:sldId id="266" r:id="rId11"/>
    <p:sldId id="267" r:id="rId12"/>
    <p:sldId id="270" r:id="rId13"/>
    <p:sldId id="271" r:id="rId14"/>
    <p:sldId id="273" r:id="rId15"/>
    <p:sldId id="258" r:id="rId16"/>
    <p:sldId id="257" r:id="rId17"/>
    <p:sldId id="272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919" autoAdjust="0"/>
  </p:normalViewPr>
  <p:slideViewPr>
    <p:cSldViewPr>
      <p:cViewPr varScale="1">
        <p:scale>
          <a:sx n="76" d="100"/>
          <a:sy n="76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7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81761-DCA9-48B2-8B1C-E5068A519725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AD62A-34AC-4B46-8AD5-6D7CE3E045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Тема: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Подготовка к написанию сочинения по картине И. И. Левитана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«Лесное озеро».</a:t>
            </a:r>
            <a:b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Цели урока:</a:t>
            </a:r>
            <a:endParaRPr lang="ru-RU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познакомить учащихся с жизнью и творчеством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И.И.Левитана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навыки анализа картины; способствовать эмоциональному восприятию произведений искусства;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воспитывать эстетический вкус;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речь учащихся, умение логически излагать свои мысли; развивать образное мышление;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обогатить словарный запас учащихся;</a:t>
            </a:r>
            <a:r>
              <a:rPr lang="ru-RU" sz="120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развивать умение излагать свои мысли, аргументировать свою точку зрения.</a:t>
            </a:r>
          </a:p>
          <a:p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Планируемые результаты:</a:t>
            </a:r>
            <a:endParaRPr lang="ru-RU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Учащиеся познакомятся с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творчеством</a:t>
            </a:r>
            <a:r>
              <a:rPr lang="en-US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Исаака Ильича Левитана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научатся правильно составлять план сочинения, подбирать выразительные средства, научатся описывать картину, логически излагать текст.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AD62A-34AC-4B46-8AD5-6D7CE3E0454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Сегодня нам предстоит открыть удивительный мир русской живописи. Мы познакомимся с творчеством выдающегося русского живописца И.И.Левитана, увидим его картины.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AD62A-34AC-4B46-8AD5-6D7CE3E0454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Работа по картине И. Левитана</a:t>
            </a: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«Лесное озеро»</a:t>
            </a:r>
            <a:endParaRPr lang="ru-RU" sz="1200" b="1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Обратимся к картине.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Великий итальянский художник Л. Да </a:t>
            </a:r>
            <a:r>
              <a:rPr lang="ru-RU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Винче</a:t>
            </a:r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сказал: “Живопись– поэзия, которую видят, а поэзия – живопись, которую слышат”.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«Унылая пора! Очей очарование!» - так писал об осени А.С. Пушкин. Осень вдохновляла поэтов и живописцев на создание шедевров. Особенно остро певцы природы ощущали красоту этого времени года вдали от города – в лесу, среди бескрайних полей, на берегу озера. Осень стала одной из ведущих тем в творчестве русского художника И.И. Левитана.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AD62A-34AC-4B46-8AD5-6D7CE3E0454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AD62A-34AC-4B46-8AD5-6D7CE3E0454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Природа была главной темой Левитана. В картинах этого замечательного художника скромная русская природа оживала, запомнилась и полюбилась всем, кто знаком с его творчеством.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чувствовал волшебную природу, слышал восхитительную музыку, проникался ее удивительной тишиной.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AD62A-34AC-4B46-8AD5-6D7CE3E0454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1" y="1524000"/>
            <a:ext cx="762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1945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456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568" name="Line 8"/>
          <p:cNvSpPr>
            <a:spLocks noChangeShapeType="1"/>
          </p:cNvSpPr>
          <p:nvPr/>
        </p:nvSpPr>
        <p:spPr bwMode="auto">
          <a:xfrm>
            <a:off x="1981200" y="3962400"/>
            <a:ext cx="6512984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utoUpdateAnimBg="0"/>
      <p:bldP spid="194563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45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945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416"/>
            <a:ext cx="2057400" cy="5853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416"/>
            <a:ext cx="5969000" cy="5853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303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416"/>
            <a:ext cx="8229600" cy="114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 smtClean="0"/>
              <a:t>Образец текста</a:t>
            </a:r>
          </a:p>
          <a:p>
            <a:pPr lvl="1"/>
            <a:r>
              <a:rPr lang="ru-RU" altLang="en-US" dirty="0" smtClean="0"/>
              <a:t>Второй уровень</a:t>
            </a:r>
          </a:p>
          <a:p>
            <a:pPr lvl="2"/>
            <a:r>
              <a:rPr lang="ru-RU" altLang="en-US" dirty="0" smtClean="0"/>
              <a:t>Третий уровень</a:t>
            </a:r>
          </a:p>
          <a:p>
            <a:pPr lvl="3"/>
            <a:r>
              <a:rPr lang="ru-RU" altLang="en-US" dirty="0" smtClean="0"/>
              <a:t>Четвертый уровень</a:t>
            </a:r>
          </a:p>
          <a:p>
            <a:pPr lvl="4"/>
            <a:r>
              <a:rPr lang="ru-RU" altLang="en-US" dirty="0" smtClean="0"/>
              <a:t>Пятый уровень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21.09.2014</a:t>
            </a:fld>
            <a:endParaRPr lang="ru-RU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354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 b="1">
          <a:solidFill>
            <a:schemeClr val="tx1"/>
          </a:solidFill>
          <a:latin typeface="+mj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 b="1">
          <a:solidFill>
            <a:schemeClr val="tx1"/>
          </a:solidFill>
          <a:latin typeface="+mj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 b="1">
          <a:solidFill>
            <a:schemeClr val="tx1"/>
          </a:solidFill>
          <a:latin typeface="+mj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400" b="1">
          <a:solidFill>
            <a:schemeClr val="tx1"/>
          </a:solidFill>
          <a:latin typeface="+mj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400" b="1">
          <a:solidFill>
            <a:schemeClr val="tx1"/>
          </a:solidFill>
          <a:latin typeface="+mj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2012/10/02/5921" TargetMode="External"/><Relationship Id="rId7" Type="http://schemas.openxmlformats.org/officeDocument/2006/relationships/hyperlink" Target="http://papus666.narod.ru/clipart/m/molb/molb010.png" TargetMode="External"/><Relationship Id="rId2" Type="http://schemas.openxmlformats.org/officeDocument/2006/relationships/hyperlink" Target="http://stihi.ru/2010/09/27/2195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stihi.ru/2010/08/30/4142" TargetMode="External"/><Relationship Id="rId5" Type="http://schemas.openxmlformats.org/officeDocument/2006/relationships/hyperlink" Target="http://www.stihi.ru/2012/09/19/3154" TargetMode="External"/><Relationship Id="rId4" Type="http://schemas.openxmlformats.org/officeDocument/2006/relationships/hyperlink" Target="http://www.stihi.ru/2013/09/29/200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ihi.ru/avtor/muradova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86256"/>
            <a:ext cx="7624233" cy="1752600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И.И. Левитан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«Лесное озеро»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5362" name="Picture 2" descr="Описание картины Исаака Левитана «Лесное озеро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285860"/>
            <a:ext cx="4357718" cy="263107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Isaac Levitan selfportrait18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285860"/>
            <a:ext cx="1928826" cy="26126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tihi.ru/pics/2013/09/29/2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021950" cy="21431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429092" y="642918"/>
            <a:ext cx="47149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первом плане слева ель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Вошла ветвями в акварель.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Правее образуют сетку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Деревьев тонких, голых ветки.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Кой-где хранят они листы.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 краски нежны и чисты.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Осенний день, спокойный, серый,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своей прозрачен атмосфере.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Задумчивая тишина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пейзаже этом нам видна.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нём много грусти и печали.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Пустынны берега и дали,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Где то ли лес, не то холмы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фоне неба видим мы.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00306"/>
            <a:ext cx="5715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Вот, зритель, мы и посмотрели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 Левитана акварели!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осень на одной видна –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Как замечательна она!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картине очень поэтична,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Очаровательна, лирична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выразительна река: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Её пустынны берега,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Засыпанные сплошь листвою;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Река пленяет синевою.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42852"/>
            <a:ext cx="41136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И. И. Левитан Осень. 1897 г.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72330" y="6488668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Иван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Есаулков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4 0.08102 L 0.17674 0.241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" y="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stihi.ru/pics/2012/09/19/3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2857519" cy="2106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071934" y="214290"/>
            <a:ext cx="2890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И. И. Левитан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Осень. Яркий день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428868"/>
            <a:ext cx="49292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Хотя и осень, но, похоже,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Что наступило бабье лето.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Сегодня день такой погожий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ярко-солнечный при этом!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Зажгли свои костры деревья,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Пожар их небо отражает.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Дождалась от полей деревня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Невиданного урожая.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Снопы просушат, обмолотят –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снова люди будут с хлебом.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14942" y="1214422"/>
            <a:ext cx="3500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/>
            </a:r>
            <a:br>
              <a:rPr lang="ru-RU" sz="2000" b="1" dirty="0" smtClean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1000108"/>
            <a:ext cx="4857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Как хороша была работа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Под лучезарно-ярким небом!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Пейзажа русского раздолье!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 картине на переднем плане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Плетень, за ним пустое поле,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 справа от плетня – поляна.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Горят осенние деревья,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 ними – избы и усадьбы.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Закончит обмолот деревня –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Тогда рекой польются свадьбы.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Сегодня день такой погожий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ярко-солнечный при этом.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Хотя и осень, но, похоже,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Что наступило бабье лето!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6488668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Иван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Есаулков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 L 0.21319 0.239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" y="1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14290"/>
            <a:ext cx="3810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Речевая подготовка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785794"/>
            <a:ext cx="571504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А) Подбери синонимы к словам: </a:t>
            </a:r>
            <a:r>
              <a:rPr lang="ru-RU" sz="2800" b="1" dirty="0" smtClean="0"/>
              <a:t>художник</a:t>
            </a:r>
            <a:r>
              <a:rPr lang="ru-RU" sz="2800" dirty="0" smtClean="0"/>
              <a:t> – живописец, пейзажист, мастер кисти, создает, пишет. Картина – полотно, репродукция.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Б) Обрати внимание:</a:t>
            </a:r>
          </a:p>
          <a:p>
            <a:pPr>
              <a:buNone/>
            </a:pPr>
            <a:r>
              <a:rPr lang="ru-RU" sz="2800" dirty="0" smtClean="0"/>
              <a:t>    на переднем плане, здесь, справа, слева, вблизи, вдали, вверху.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В) </a:t>
            </a:r>
            <a:r>
              <a:rPr lang="ru-RU" sz="2800" b="1" dirty="0" smtClean="0"/>
              <a:t>Название каких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цветов и оттенков </a:t>
            </a:r>
            <a:r>
              <a:rPr lang="ru-RU" sz="2800" b="1" dirty="0" smtClean="0"/>
              <a:t>можно употребить                при описании?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5572132" y="1357298"/>
            <a:ext cx="3402308" cy="44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Г) Словарь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472518" cy="5130421"/>
          </a:xfrm>
        </p:spPr>
        <p:txBody>
          <a:bodyPr/>
          <a:lstStyle/>
          <a:p>
            <a:r>
              <a:rPr lang="ru-RU" dirty="0" smtClean="0"/>
              <a:t>Картина, пейзаж, изображение.</a:t>
            </a:r>
          </a:p>
          <a:p>
            <a:r>
              <a:rPr lang="ru-RU" dirty="0" smtClean="0"/>
              <a:t>Художник (что делал?) писал, создавал, работал, запечатлел, показал, отразил. На картине изображено, показано, запечатлено. Глаголы: думать, любоваться, восторгаться, царствовать, мечтать, трепетать, благоухать, показать, виднеться, хотеть, любить.</a:t>
            </a:r>
          </a:p>
          <a:p>
            <a:r>
              <a:rPr lang="ru-RU" dirty="0" smtClean="0"/>
              <a:t>Воздух (какой?) – прозрачный, чистый, свежий.</a:t>
            </a:r>
          </a:p>
          <a:p>
            <a:r>
              <a:rPr lang="ru-RU" dirty="0" smtClean="0"/>
              <a:t>Озеро (какое?) – чистое, глубокое.</a:t>
            </a:r>
          </a:p>
          <a:p>
            <a:r>
              <a:rPr lang="ru-RU" dirty="0" smtClean="0"/>
              <a:t>Листва (какая?) – зеленая, изумрудная, жёлтая, золотая.</a:t>
            </a:r>
          </a:p>
          <a:p>
            <a:r>
              <a:rPr lang="ru-RU" dirty="0" smtClean="0"/>
              <a:t>Сосны (какие?) – высокие, стройные, вечнозелёные.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Составление плана сочинения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285860"/>
            <a:ext cx="4500594" cy="4530329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План.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1. Художник и его картина.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2. Описание картины И. Левитана ”Лесное озеро”.</a:t>
            </a:r>
          </a:p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3. Моё отношение                  к картине.</a:t>
            </a:r>
          </a:p>
          <a:p>
            <a:pPr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28596" y="1000108"/>
            <a:ext cx="3786214" cy="493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928670"/>
            <a:ext cx="8929718" cy="6143668"/>
          </a:xfrm>
        </p:spPr>
        <p:txBody>
          <a:bodyPr>
            <a:no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+mj-lt"/>
              </a:rPr>
              <a:t>Картина «Лесное озеро» была написана И.И. Левитаном       в 1889 году. На ней изображён осенний пейзаж.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+mj-lt"/>
              </a:rPr>
              <a:t>В центре картины художник написал чистое глубокое озеро. И.И.Левитан использовал холодные тона.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+mj-lt"/>
              </a:rPr>
              <a:t>На переднем плане картины изображены высокие сосны с вечнозелёной хвоей. Они ярко отражаются  с обрывистого берега в прозрачной воде озера.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+mj-lt"/>
              </a:rPr>
              <a:t>Вдали по обоим берегам ярким золотом горит берёзовая роща. Воздух прозрачен и свеж. Лучи холодного осеннего солнца скользят по жёлтым, зелёным, пурпурным макушкам деревьев. 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+mj-lt"/>
              </a:rPr>
              <a:t>Эта картина вызвала печальное чувство прощания с летом.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>
              <a:latin typeface="+mj-lt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57158" y="0"/>
            <a:ext cx="8429684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Сочинение по картине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И.И. Левитана «Лесное озеро»</a:t>
            </a:r>
            <a:b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157898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Сочинение по картине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smtClean="0"/>
              <a:t> И.И. Левитана «Лесное озеро»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715436" cy="5214974"/>
          </a:xfrm>
        </p:spPr>
        <p:txBody>
          <a:bodyPr>
            <a:noAutofit/>
          </a:bodyPr>
          <a:lstStyle/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+mj-lt"/>
              </a:rPr>
              <a:t>Широко раскинулось озеро на картине И.И. Левитана. В нём, как в зеркале, отражаются деревья. Вдоль берега, как большая дружная семья стоят сосны. Большие сосны, как папы, мамы, бабушки и дедушки, а маленькие - это малыши.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+mj-lt"/>
              </a:rPr>
              <a:t>На заднем плане - деревья, как - будто села Жар - птица и распустила свой красочный хвост. А на правом берегу, где темно, деревья играют в прятки с солнцем. Глядя на эту картину, я попал в этот тихий, сказочный мир. Я услышал пение птиц, шуршание листьев и легкие всплески воды. Так и сидел бы и слушал эту волшебную песню природы.</a:t>
            </a:r>
          </a:p>
          <a:p>
            <a:pPr marL="0" indent="342900">
              <a:lnSpc>
                <a:spcPct val="120000"/>
              </a:lnSpc>
              <a:spcBef>
                <a:spcPts val="0"/>
              </a:spcBef>
              <a:buNone/>
            </a:pP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Как мы работали на уроке? Что вам понравилось? Что нового узнали? На втором уроке мы будем писать сочинение. А для того чтобы оно получилось интересным, необходимо добиваться связности в изложении, красочности в описании, правильного построения предложений, грамотного написания. Обращаться к орфографическим словарям.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00174"/>
            <a:ext cx="688855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err="1" smtClean="0"/>
              <a:t>Стихи.ру</a:t>
            </a:r>
            <a:endParaRPr lang="ru-RU" dirty="0" smtClean="0"/>
          </a:p>
          <a:p>
            <a:r>
              <a:rPr lang="en-US" dirty="0" smtClean="0">
                <a:hlinkClick r:id="rId2"/>
              </a:rPr>
              <a:t>http://stihi.ru/2010/09/27/2195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http://www.stihi.ru/2012/10/02/5921</a:t>
            </a:r>
            <a:r>
              <a:rPr lang="en-US" dirty="0" smtClean="0">
                <a:hlinkClick r:id="rId4"/>
              </a:rPr>
              <a:t> </a:t>
            </a:r>
          </a:p>
          <a:p>
            <a:r>
              <a:rPr lang="en-US" dirty="0" smtClean="0">
                <a:hlinkClick r:id="rId4"/>
              </a:rPr>
              <a:t>http://www.stihi.ru/2013/09/29/2005</a:t>
            </a:r>
            <a:r>
              <a:rPr lang="en-US" dirty="0" smtClean="0">
                <a:hlinkClick r:id="rId5"/>
              </a:rPr>
              <a:t> </a:t>
            </a:r>
          </a:p>
          <a:p>
            <a:r>
              <a:rPr lang="en-US" dirty="0" smtClean="0">
                <a:hlinkClick r:id="rId5"/>
              </a:rPr>
              <a:t>http://www.stihi.ru/2012/09/19/3154</a:t>
            </a:r>
            <a:r>
              <a:rPr lang="en-US" dirty="0" smtClean="0">
                <a:hlinkClick r:id="rId6"/>
              </a:rPr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hlinkClick r:id="rId7"/>
              </a:rPr>
              <a:t>http://papus666.narod.ru/clipart/m/molb/molb010.png</a:t>
            </a:r>
            <a:r>
              <a:rPr lang="ru-RU" dirty="0" smtClean="0"/>
              <a:t> мольберт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Рисунки из учебника «Литературное чтение» </a:t>
            </a:r>
            <a:r>
              <a:rPr lang="ru-RU" dirty="0" err="1" smtClean="0"/>
              <a:t>Э.Э.Кац</a:t>
            </a:r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357290" y="214290"/>
            <a:ext cx="60722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190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Список </a:t>
            </a:r>
            <a:r>
              <a:rPr kumimoji="0" lang="en-US" sz="3200" b="0" i="0" u="none" strike="noStrike" kern="1200" cap="none" spc="0" normalizeH="0" baseline="0" noProof="0" dirty="0" smtClean="0">
                <a:ln w="190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 w="190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использованных </a:t>
            </a:r>
            <a:r>
              <a:rPr kumimoji="0" lang="en-US" sz="3200" b="0" i="0" u="none" strike="noStrike" kern="1200" cap="none" spc="0" normalizeH="0" baseline="0" noProof="0" dirty="0" smtClean="0">
                <a:ln w="190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 w="190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190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  <a:ea typeface="+mj-ea"/>
                <a:cs typeface="+mj-cs"/>
              </a:rPr>
              <a:t>источников</a:t>
            </a:r>
            <a:endParaRPr kumimoji="0" lang="ru-RU" sz="3200" b="1" i="0" u="none" strike="noStrike" kern="1200" cap="none" spc="0" normalizeH="0" baseline="0" noProof="0" dirty="0">
              <a:ln w="1905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71736" y="4714884"/>
            <a:ext cx="4357718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90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Учитель начальных классов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90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МБОУ СОШ № 8 г. Моздока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90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Impact" pitchFamily="34" charset="0"/>
              </a:rPr>
              <a:t>Сук Наталия Ивановна</a:t>
            </a:r>
            <a:endParaRPr kumimoji="0" lang="ru-RU" sz="2400" b="1" i="0" u="none" strike="noStrike" kern="0" cap="none" spc="0" normalizeH="0" baseline="0" noProof="0" dirty="0">
              <a:ln w="1905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43340" y="571480"/>
            <a:ext cx="50006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Исаак </a:t>
            </a:r>
            <a:r>
              <a:rPr lang="ru-RU" sz="2400" b="1" cap="small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Ильич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Левитан жил и работал в России сто лет назад.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Он писал пейзажи — картины, изображающие природу.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них он стремился передать настроения, переживания, которые вызывает у человека природа.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Картины И. И. Левитана хранятся в Третьяковской галерее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Москве, в Русском музее </a:t>
            </a: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Петербурге, в музеях других городов России.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7410" name="Picture 2" descr="Isaac Levitan selfportrait1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3375326" cy="457203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5984" y="142852"/>
            <a:ext cx="45368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Картинная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галерея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писание картины Исаака Левитана «Лесное озеро»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8400659" cy="507209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5429240"/>
            <a:ext cx="9144000" cy="142876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И.И. Левитан«Лесное озеро»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lum contrast="18000"/>
          </a:blip>
          <a:srcRect/>
          <a:stretch>
            <a:fillRect/>
          </a:stretch>
        </p:blipFill>
        <p:spPr bwMode="auto">
          <a:xfrm>
            <a:off x="142844" y="214290"/>
            <a:ext cx="3714744" cy="483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929058" y="500042"/>
            <a:ext cx="5000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Что ты видишь на переднем плане картины, а что вдали?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1785926"/>
            <a:ext cx="49292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Создаётся впечатление, что в картине растворяется передний план. Он расплывается в глубине озера, в котором отражаются вершины деревьев, окруживших его вокруг. Всё внимание зрителя приковывает глубина картины, то есть её задний план. </a:t>
            </a:r>
            <a:endParaRPr lang="ru-RU" sz="2400" b="1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000636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Использование автором тёмных тонов красок, показывает всю прозрачность, красоту и таинство природы.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5000628" y="857231"/>
            <a:ext cx="3978842" cy="518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500034" y="285728"/>
            <a:ext cx="5429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Какое время года и какое время дня изобразил художник? Объясни, почему ты так думаешь.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14554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Художник изобразил осень. Преобладание тёмных тонов, даёт возможность сделать вывод, что это вечернее время заката.</a:t>
            </a:r>
            <a:r>
              <a:rPr lang="ru-RU" sz="2400" dirty="0" smtClean="0"/>
              <a:t>  </a:t>
            </a:r>
            <a:r>
              <a:rPr lang="ru-RU" sz="2400" b="1" dirty="0" smtClean="0">
                <a:latin typeface="+mj-lt"/>
              </a:rPr>
              <a:t>Жёлтые и освещённые закатными солнечными лучами сосны очерчивают округлые края берега. 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428596" y="285728"/>
            <a:ext cx="3978842" cy="518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357686" y="28572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Расскажи о воде озера. Всегда ли так ярко, как на картине И. И. Левитана, отражаются в воде берега?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9124" y="235743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+mj-lt"/>
              </a:rPr>
              <a:t>В центре картины художник написал чистое глубокое озеро.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+mj-lt"/>
              </a:rPr>
              <a:t>Этим автор пытался обратить внимание зрителя именно на главный его предмет, которому уделялось особое внимание при написании картины – к озеру.  </a:t>
            </a:r>
            <a:endParaRPr lang="ru-RU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214290"/>
            <a:ext cx="49291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Лесное озеро в глуши.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Осенним небом дышит.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И удивляться не спешит,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Что лес прозрачнее и выше.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Загадочно листвой шуршит.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А ветер воду чуть колышет,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Как будто он чего-то ищет,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Или о чём-то говорит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Но сонно озеро молчит.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Возможно, ждёт чего-то свыше?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Когда скользящие лучи,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Коснутся волн, как мотыльки.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Чтоб их живые огоньки,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Как стаи птиц, 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………………сорвались с крыши,</a:t>
            </a:r>
            <a:br>
              <a:rPr lang="ru-RU" sz="2400" b="1" dirty="0" smtClean="0">
                <a:latin typeface="+mj-lt"/>
              </a:rPr>
            </a:br>
            <a:r>
              <a:rPr lang="ru-RU" sz="2400" b="1" dirty="0" smtClean="0">
                <a:latin typeface="+mj-lt"/>
              </a:rPr>
              <a:t>Раскрасить хмурые деньки.</a:t>
            </a:r>
            <a:endParaRPr lang="ru-RU" sz="2400" b="1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285728"/>
            <a:ext cx="4071934" cy="5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286116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+mj-lt"/>
              </a:rPr>
              <a:t>Лесное озеро</a:t>
            </a:r>
          </a:p>
          <a:p>
            <a:r>
              <a:rPr lang="ru-RU" b="1" i="1" dirty="0" smtClean="0">
                <a:latin typeface="+mj-lt"/>
                <a:hlinkClick r:id="rId3"/>
              </a:rPr>
              <a:t>Наталья </a:t>
            </a:r>
            <a:r>
              <a:rPr lang="ru-RU" b="1" i="1" dirty="0" err="1" smtClean="0">
                <a:latin typeface="+mj-lt"/>
                <a:hlinkClick r:id="rId3"/>
              </a:rPr>
              <a:t>Мурадова</a:t>
            </a:r>
            <a:endParaRPr lang="ru-RU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Какие краски использовал И. И. Левитан, создавая эту картину?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Какие чувства вызвала    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 тебя эта картина?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Если бы ты попал на берега этого озера, что бы ты там делал?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Как ты думаешь, какие звуки мог бы ты услышать на берегу озера?</a:t>
            </a:r>
          </a:p>
          <a:p>
            <a:pPr lvl="0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Какие ещё картины И. И. Левитана ты видел?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4929190" y="357166"/>
            <a:ext cx="4071934" cy="53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molb010.png"/>
          <p:cNvPicPr>
            <a:picLocks noChangeAspect="1"/>
          </p:cNvPicPr>
          <p:nvPr/>
        </p:nvPicPr>
        <p:blipFill>
          <a:blip r:embed="rId2" cstate="print"/>
          <a:srcRect r="-7052"/>
          <a:stretch>
            <a:fillRect/>
          </a:stretch>
        </p:blipFill>
        <p:spPr>
          <a:xfrm>
            <a:off x="3214678" y="4929198"/>
            <a:ext cx="1241075" cy="17859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585791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Когда-то в «Родной речи»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Прошла с картиной встреча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в памяти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яркА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!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Что может быть попроще?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Берёзовая роща,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Осинки, луг, река.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Ах, «Золотая осень»!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Красива неба просинь,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Деревня вдалеке,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Вода в реке светлеет,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озимь зеленеет.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так тепло щеке,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наплывают грёзы,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4" descr="http://www.stihi.ru/pics/2013/03/13/34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3885717" cy="25302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4857752" y="285728"/>
            <a:ext cx="3203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И. И. Левитан</a:t>
            </a: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 Золотая осень. 1895 г.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6286520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Иван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Есаулков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2862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Когда прижмусь к берёзе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На миг один щекой.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А сердце встрепенётся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И радостно забьётся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От красоты такой!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394 L -0.18854 -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-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Тема14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238</TotalTime>
  <Words>901</Words>
  <PresentationFormat>Экран (4:3)</PresentationFormat>
  <Paragraphs>97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Тема14</vt:lpstr>
      <vt:lpstr>И.И. Левитан  «Лесное озеро»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Г) Словарь </vt:lpstr>
      <vt:lpstr>Составление плана сочинения</vt:lpstr>
      <vt:lpstr>Слайд 15</vt:lpstr>
      <vt:lpstr>Сочинение по картине   И.И. Левитана «Лесное озеро» </vt:lpstr>
      <vt:lpstr>Итог урока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И.И. Левитан  «Лесное озеро»</dc:title>
  <cp:lastModifiedBy>Loner-XP</cp:lastModifiedBy>
  <cp:revision>45</cp:revision>
  <dcterms:modified xsi:type="dcterms:W3CDTF">2014-09-21T19:18:08Z</dcterms:modified>
</cp:coreProperties>
</file>