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1" r:id="rId20"/>
    <p:sldId id="276" r:id="rId21"/>
    <p:sldId id="277" r:id="rId22"/>
    <p:sldId id="278" r:id="rId23"/>
    <p:sldId id="279" r:id="rId24"/>
    <p:sldId id="280" r:id="rId25"/>
    <p:sldId id="281" r:id="rId26"/>
    <p:sldId id="289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BB9B-BFAE-44E4-81F5-13262D99A076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96AC-97CF-4733-958E-40D192429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BB9B-BFAE-44E4-81F5-13262D99A076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96AC-97CF-4733-958E-40D192429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BB9B-BFAE-44E4-81F5-13262D99A076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96AC-97CF-4733-958E-40D192429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BB9B-BFAE-44E4-81F5-13262D99A076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96AC-97CF-4733-958E-40D192429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BB9B-BFAE-44E4-81F5-13262D99A076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96AC-97CF-4733-958E-40D192429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BB9B-BFAE-44E4-81F5-13262D99A076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96AC-97CF-4733-958E-40D192429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BB9B-BFAE-44E4-81F5-13262D99A076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96AC-97CF-4733-958E-40D192429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BB9B-BFAE-44E4-81F5-13262D99A076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96AC-97CF-4733-958E-40D192429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BB9B-BFAE-44E4-81F5-13262D99A076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96AC-97CF-4733-958E-40D192429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BB9B-BFAE-44E4-81F5-13262D99A076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96AC-97CF-4733-958E-40D192429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BB9B-BFAE-44E4-81F5-13262D99A076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96AC-97CF-4733-958E-40D192429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2BB9B-BFAE-44E4-81F5-13262D99A076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296AC-97CF-4733-958E-40D192429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1214422"/>
            <a:ext cx="615606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Словарные слова</a:t>
            </a:r>
          </a:p>
          <a:p>
            <a:r>
              <a:rPr lang="ru-RU" sz="6000" b="1" dirty="0" smtClean="0"/>
              <a:t>          2 </a:t>
            </a:r>
            <a:r>
              <a:rPr lang="ru-RU" sz="6000" b="1" dirty="0" smtClean="0"/>
              <a:t>класс</a:t>
            </a:r>
          </a:p>
          <a:p>
            <a:endParaRPr lang="ru-RU" sz="6000" b="1" dirty="0" smtClean="0"/>
          </a:p>
          <a:p>
            <a:pPr algn="r"/>
            <a:r>
              <a:rPr lang="ru-RU" sz="2800" b="1" dirty="0" smtClean="0"/>
              <a:t>Учитель </a:t>
            </a:r>
            <a:r>
              <a:rPr lang="ru-RU" sz="2800" b="1" smtClean="0"/>
              <a:t>начальных классов: </a:t>
            </a:r>
          </a:p>
          <a:p>
            <a:pPr algn="r"/>
            <a:r>
              <a:rPr lang="ru-RU" sz="2800" b="1" smtClean="0"/>
              <a:t> </a:t>
            </a:r>
            <a:r>
              <a:rPr lang="ru-RU" sz="2800" b="1" dirty="0" smtClean="0"/>
              <a:t>Здорова </a:t>
            </a:r>
            <a:r>
              <a:rPr lang="ru-RU" sz="2800" b="1" smtClean="0"/>
              <a:t>Татьяна Владимировна</a:t>
            </a:r>
            <a:endParaRPr lang="ru-RU" sz="2800" b="1" dirty="0" smtClean="0"/>
          </a:p>
          <a:p>
            <a:endParaRPr lang="ru-RU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2976" y="428604"/>
            <a:ext cx="7077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МБОУ СОШ №1 </a:t>
            </a:r>
            <a:r>
              <a:rPr lang="ru-RU" sz="2400" b="1" dirty="0" err="1" smtClean="0"/>
              <a:t>ст.Ольгинской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Аксайского</a:t>
            </a:r>
            <a:r>
              <a:rPr lang="ru-RU" sz="2400" b="1" dirty="0" smtClean="0"/>
              <a:t> района Ростовской области</a:t>
            </a:r>
            <a:endParaRPr lang="ru-RU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sportal.ru/sites/default/files/2018/04/21/dezhurny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428750"/>
            <a:ext cx="571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sportal.ru/sites/default/files/2018/04/21/derevny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428750"/>
            <a:ext cx="571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sportal.ru/sites/default/files/2018/04/21/zayat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428750"/>
            <a:ext cx="571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sportal.ru/sites/default/files/2018/04/21/karandas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428750"/>
            <a:ext cx="571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sportal.ru/sites/default/files/2018/04/21/klas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428750"/>
            <a:ext cx="571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sportal.ru/sites/default/files/2018/04/21/korov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428750"/>
            <a:ext cx="571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sportal.ru/sites/default/files/2018/04/21/malchi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428750"/>
            <a:ext cx="571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sportal.ru/sites/default/files/2018/04/21/mashin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428750"/>
            <a:ext cx="571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sportal.ru/sites/default/files/2018/04/21/medve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428750"/>
            <a:ext cx="571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sportal.ru/sites/default/files/2018/04/21/molok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428750"/>
            <a:ext cx="571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57356" y="2000240"/>
            <a:ext cx="7168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Г</a:t>
            </a:r>
            <a:endParaRPr lang="ru-RU" sz="9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57752" y="2000240"/>
            <a:ext cx="2320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РОХ</a:t>
            </a:r>
            <a:endParaRPr lang="ru-RU" sz="9600" b="1" dirty="0"/>
          </a:p>
        </p:txBody>
      </p:sp>
      <p:pic>
        <p:nvPicPr>
          <p:cNvPr id="16" name="Рисунок 15" descr="http://vse-raskraski.ru/assets/images/resources/837/raskraska-goroh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928802"/>
            <a:ext cx="20574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214546" y="4786322"/>
            <a:ext cx="36495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Г</a:t>
            </a:r>
            <a:r>
              <a:rPr lang="ru-RU" sz="9600" b="1" u="sng" dirty="0" smtClean="0">
                <a:solidFill>
                  <a:srgbClr val="FF0000"/>
                </a:solidFill>
              </a:rPr>
              <a:t>О</a:t>
            </a:r>
            <a:r>
              <a:rPr lang="ru-RU" sz="9600" b="1" dirty="0" smtClean="0"/>
              <a:t>РОХ</a:t>
            </a:r>
            <a:endParaRPr lang="ru-RU" sz="96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sportal.ru/sites/default/files/2018/04/21/palt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428750"/>
            <a:ext cx="571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sportal.ru/sites/default/files/2018/04/21/pena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428750"/>
            <a:ext cx="571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sportal.ru/sites/default/files/2018/04/21/rabot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428750"/>
            <a:ext cx="571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sportal.ru/sites/default/files/2018/04/21/rebyat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428750"/>
            <a:ext cx="571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sportal.ru/sites/default/files/2018/04/21/sobak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428750"/>
            <a:ext cx="571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sportal.ru/sites/default/files/2018/04/21/sorok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428750"/>
            <a:ext cx="571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sportal.ru/sites/default/files/2018/04/21/tetra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428750"/>
            <a:ext cx="571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sportal.ru/sites/default/files/2018/04/21/ucheni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428750"/>
            <a:ext cx="571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sportal.ru/sites/default/files/2018/04/21/horosh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428750"/>
            <a:ext cx="571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sportal.ru/sites/default/files/2018/04/21/yazy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428750"/>
            <a:ext cx="571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7" y="2285992"/>
            <a:ext cx="928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П</a:t>
            </a:r>
            <a:endParaRPr lang="ru-RU" sz="9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71803" y="2285992"/>
            <a:ext cx="1285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/>
              <a:t>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7884" y="2285992"/>
            <a:ext cx="2571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ДОР</a:t>
            </a:r>
            <a:endParaRPr lang="ru-RU" sz="9600" b="1" dirty="0"/>
          </a:p>
        </p:txBody>
      </p:sp>
      <p:sp>
        <p:nvSpPr>
          <p:cNvPr id="18434" name="AutoShape 2" descr="Результаты поиска изображений по запросу &quot;картинка помидора&quot;"/>
          <p:cNvSpPr>
            <a:spLocks noChangeAspect="1" noChangeArrowheads="1"/>
          </p:cNvSpPr>
          <p:nvPr/>
        </p:nvSpPr>
        <p:spPr bwMode="auto">
          <a:xfrm>
            <a:off x="63500" y="-800100"/>
            <a:ext cx="1676400" cy="1676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Результаты поиска изображений по запросу &quot;картинка помидора&quot;"/>
          <p:cNvSpPr>
            <a:spLocks noChangeAspect="1" noChangeArrowheads="1"/>
          </p:cNvSpPr>
          <p:nvPr/>
        </p:nvSpPr>
        <p:spPr bwMode="auto">
          <a:xfrm>
            <a:off x="63500" y="-800100"/>
            <a:ext cx="1676400" cy="1676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Результаты поиска изображений по запросу &quot;картинка помидор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3" y="2428869"/>
            <a:ext cx="1285885" cy="1285884"/>
          </a:xfrm>
          <a:prstGeom prst="rect">
            <a:avLst/>
          </a:prstGeom>
          <a:noFill/>
        </p:spPr>
      </p:pic>
      <p:sp>
        <p:nvSpPr>
          <p:cNvPr id="18440" name="AutoShape 8" descr="Результаты поиска изображений по запросу &quot;картинка нота ми&quot;"/>
          <p:cNvSpPr>
            <a:spLocks noChangeAspect="1" noChangeArrowheads="1"/>
          </p:cNvSpPr>
          <p:nvPr/>
        </p:nvSpPr>
        <p:spPr bwMode="auto">
          <a:xfrm>
            <a:off x="63500" y="-754063"/>
            <a:ext cx="1609725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Результаты поиска изображений по запросу &quot;картинка нота ми&quot;"/>
          <p:cNvSpPr>
            <a:spLocks noChangeAspect="1" noChangeArrowheads="1"/>
          </p:cNvSpPr>
          <p:nvPr/>
        </p:nvSpPr>
        <p:spPr bwMode="auto">
          <a:xfrm>
            <a:off x="63500" y="-754063"/>
            <a:ext cx="1609725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Результаты поиска изображений по запросу &quot;картинка нота ми&quot;"/>
          <p:cNvSpPr>
            <a:spLocks noChangeAspect="1" noChangeArrowheads="1"/>
          </p:cNvSpPr>
          <p:nvPr/>
        </p:nvSpPr>
        <p:spPr bwMode="auto">
          <a:xfrm>
            <a:off x="63500" y="-754063"/>
            <a:ext cx="1609725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6" name="Picture 14" descr="Смотреть исходно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143116"/>
            <a:ext cx="1714512" cy="200026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357290" y="4643446"/>
            <a:ext cx="59622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П</a:t>
            </a:r>
            <a:r>
              <a:rPr lang="ru-RU" sz="9600" b="1" dirty="0" smtClean="0">
                <a:solidFill>
                  <a:srgbClr val="FF0000"/>
                </a:solidFill>
              </a:rPr>
              <a:t>О</a:t>
            </a:r>
            <a:r>
              <a:rPr lang="ru-RU" sz="9600" b="1" dirty="0" smtClean="0"/>
              <a:t>М</a:t>
            </a:r>
            <a:r>
              <a:rPr lang="ru-RU" sz="9600" b="1" dirty="0" smtClean="0">
                <a:solidFill>
                  <a:srgbClr val="FF0000"/>
                </a:solidFill>
              </a:rPr>
              <a:t>И</a:t>
            </a:r>
            <a:r>
              <a:rPr lang="ru-RU" sz="9600" b="1" dirty="0" smtClean="0"/>
              <a:t>ДОР</a:t>
            </a:r>
            <a:endParaRPr lang="ru-RU" sz="96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sportal.ru/sites/default/files/2018/04/21/vorobe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428750"/>
            <a:ext cx="571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3" y="2000240"/>
            <a:ext cx="8358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ЗДРА</a:t>
            </a:r>
            <a:r>
              <a:rPr lang="ru-RU" sz="9600" b="1" u="sng" dirty="0" smtClean="0">
                <a:solidFill>
                  <a:srgbClr val="FF0000"/>
                </a:solidFill>
              </a:rPr>
              <a:t>В</a:t>
            </a:r>
            <a:r>
              <a:rPr lang="ru-RU" sz="9600" b="1" dirty="0" smtClean="0"/>
              <a:t>СТВУЙТЕ</a:t>
            </a:r>
            <a:endParaRPr lang="ru-RU" sz="96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2357430"/>
            <a:ext cx="6209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П</a:t>
            </a:r>
            <a:r>
              <a:rPr lang="ru-RU" sz="9600" b="1" dirty="0" smtClean="0">
                <a:solidFill>
                  <a:srgbClr val="FF0000"/>
                </a:solidFill>
              </a:rPr>
              <a:t>Р</a:t>
            </a:r>
            <a:r>
              <a:rPr lang="ru-RU" sz="9600" b="1" u="sng" dirty="0" smtClean="0">
                <a:solidFill>
                  <a:srgbClr val="FF0000"/>
                </a:solidFill>
              </a:rPr>
              <a:t>О</a:t>
            </a:r>
            <a:r>
              <a:rPr lang="ru-RU" sz="9600" b="1" dirty="0" smtClean="0">
                <a:solidFill>
                  <a:srgbClr val="FF0000"/>
                </a:solidFill>
              </a:rPr>
              <a:t>ЩА</a:t>
            </a:r>
            <a:r>
              <a:rPr lang="ru-RU" sz="9600" b="1" dirty="0" smtClean="0"/>
              <a:t>Й</a:t>
            </a:r>
            <a:endParaRPr lang="ru-RU" sz="96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2000240"/>
            <a:ext cx="55386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С</a:t>
            </a:r>
            <a:r>
              <a:rPr lang="ru-RU" sz="9600" b="1" dirty="0" smtClean="0">
                <a:solidFill>
                  <a:srgbClr val="FF0000"/>
                </a:solidFill>
              </a:rPr>
              <a:t>Е</a:t>
            </a:r>
            <a:r>
              <a:rPr lang="ru-RU" sz="9600" b="1" dirty="0" smtClean="0"/>
              <a:t>НТЯ</a:t>
            </a:r>
            <a:r>
              <a:rPr lang="ru-RU" sz="9600" b="1" dirty="0" smtClean="0">
                <a:solidFill>
                  <a:srgbClr val="FF0000"/>
                </a:solidFill>
              </a:rPr>
              <a:t>БР</a:t>
            </a:r>
            <a:r>
              <a:rPr lang="ru-RU" sz="9600" b="1" dirty="0" smtClean="0"/>
              <a:t>Ь</a:t>
            </a:r>
            <a:endParaRPr lang="ru-RU" sz="9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28860" y="1071546"/>
            <a:ext cx="1337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С</a:t>
            </a:r>
            <a:endParaRPr lang="ru-RU" sz="9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57422" y="2857496"/>
            <a:ext cx="1688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М</a:t>
            </a:r>
            <a:endParaRPr lang="ru-RU" sz="9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71736" y="3786190"/>
            <a:ext cx="1223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Ь</a:t>
            </a:r>
            <a:endParaRPr lang="ru-RU" sz="96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071678"/>
            <a:ext cx="47945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РО</a:t>
            </a:r>
            <a:r>
              <a:rPr lang="ru-RU" sz="9600" b="1" dirty="0" smtClean="0">
                <a:solidFill>
                  <a:srgbClr val="FF0000"/>
                </a:solidFill>
              </a:rPr>
              <a:t>Д</a:t>
            </a:r>
            <a:r>
              <a:rPr lang="ru-RU" sz="9600" b="1" u="sng" dirty="0" smtClean="0">
                <a:solidFill>
                  <a:srgbClr val="FF0000"/>
                </a:solidFill>
              </a:rPr>
              <a:t>И</a:t>
            </a:r>
            <a:r>
              <a:rPr lang="ru-RU" sz="9600" b="1" dirty="0" smtClean="0">
                <a:solidFill>
                  <a:srgbClr val="FF0000"/>
                </a:solidFill>
              </a:rPr>
              <a:t>НА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714488"/>
            <a:ext cx="58913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А</a:t>
            </a:r>
            <a:r>
              <a:rPr lang="ru-RU" sz="9600" b="1" dirty="0" smtClean="0"/>
              <a:t>П       СИН</a:t>
            </a:r>
            <a:endParaRPr lang="ru-RU" sz="9600" b="1" dirty="0"/>
          </a:p>
        </p:txBody>
      </p:sp>
      <p:pic>
        <p:nvPicPr>
          <p:cNvPr id="3" name="Рисунок 2" descr="Смотреть исходно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714488"/>
            <a:ext cx="14763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57356" y="4071942"/>
            <a:ext cx="59817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А</a:t>
            </a:r>
            <a:r>
              <a:rPr lang="ru-RU" sz="9600" b="1" dirty="0" smtClean="0"/>
              <a:t>П</a:t>
            </a:r>
            <a:r>
              <a:rPr lang="ru-RU" sz="9600" b="1" dirty="0" smtClean="0">
                <a:solidFill>
                  <a:srgbClr val="FF0000"/>
                </a:solidFill>
              </a:rPr>
              <a:t>Е</a:t>
            </a:r>
            <a:r>
              <a:rPr lang="ru-RU" sz="9600" b="1" dirty="0" smtClean="0"/>
              <a:t>ЛЬСИН</a:t>
            </a:r>
            <a:endParaRPr lang="ru-RU" sz="9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7422" y="1928802"/>
            <a:ext cx="5429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А           ЕЯ</a:t>
            </a:r>
            <a:endParaRPr lang="ru-RU" sz="9600" b="1" dirty="0"/>
          </a:p>
        </p:txBody>
      </p:sp>
      <p:pic>
        <p:nvPicPr>
          <p:cNvPr id="5" name="Рисунок 4" descr="Смотреть исходно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857364"/>
            <a:ext cx="14763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мотреть исходно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857364"/>
            <a:ext cx="14763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28926" y="4000504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АЛЛ</a:t>
            </a:r>
            <a:r>
              <a:rPr lang="ru-RU" sz="9600" b="1" dirty="0" smtClean="0"/>
              <a:t>ЕЯ</a:t>
            </a:r>
            <a:endParaRPr lang="ru-RU" sz="9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857364"/>
            <a:ext cx="66624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К   Р   НДАШ</a:t>
            </a:r>
            <a:endParaRPr lang="ru-RU" sz="9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3786190"/>
            <a:ext cx="6786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/>
              <a:t>К</a:t>
            </a:r>
            <a:r>
              <a:rPr lang="ru-RU" sz="9600" b="1" dirty="0" smtClean="0">
                <a:solidFill>
                  <a:srgbClr val="FF0000"/>
                </a:solidFill>
              </a:rPr>
              <a:t>А</a:t>
            </a:r>
            <a:r>
              <a:rPr lang="ru-RU" sz="9600" b="1" dirty="0" smtClean="0"/>
              <a:t>Р</a:t>
            </a:r>
            <a:r>
              <a:rPr lang="ru-RU" sz="9600" b="1" dirty="0" smtClean="0">
                <a:solidFill>
                  <a:srgbClr val="FF0000"/>
                </a:solidFill>
              </a:rPr>
              <a:t>А</a:t>
            </a:r>
            <a:r>
              <a:rPr lang="ru-RU" sz="9600" b="1" dirty="0" smtClean="0"/>
              <a:t>НДАШ</a:t>
            </a:r>
            <a:endParaRPr lang="ru-RU" sz="9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1857364"/>
            <a:ext cx="428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Б</a:t>
            </a:r>
            <a:r>
              <a:rPr lang="ru-RU" sz="9600" b="1" dirty="0" smtClean="0">
                <a:solidFill>
                  <a:srgbClr val="FF0000"/>
                </a:solidFill>
              </a:rPr>
              <a:t>Е</a:t>
            </a:r>
            <a:r>
              <a:rPr lang="ru-RU" sz="9600" b="1" dirty="0" smtClean="0"/>
              <a:t>РЁЗА</a:t>
            </a:r>
            <a:endParaRPr lang="ru-RU" sz="9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43306" y="857232"/>
            <a:ext cx="1000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Б</a:t>
            </a:r>
            <a:endParaRPr lang="ru-RU" sz="9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71868" y="2714620"/>
            <a:ext cx="1214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Л</a:t>
            </a:r>
            <a:endParaRPr lang="ru-RU" sz="9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43306" y="3571876"/>
            <a:ext cx="1214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/>
              <a:t>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3306" y="4429132"/>
            <a:ext cx="1320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Я</a:t>
            </a:r>
            <a:endParaRPr lang="ru-RU" sz="9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sportal.ru/sites/default/files/2018/04/21/voron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428750"/>
            <a:ext cx="571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sportal.ru/sites/default/files/2018/04/21/devochk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428750"/>
            <a:ext cx="571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51</Words>
  <Application>Microsoft Office PowerPoint</Application>
  <PresentationFormat>Экран (4:3)</PresentationFormat>
  <Paragraphs>31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15</cp:revision>
  <dcterms:created xsi:type="dcterms:W3CDTF">2019-01-12T18:10:44Z</dcterms:created>
  <dcterms:modified xsi:type="dcterms:W3CDTF">2021-03-03T18:59:39Z</dcterms:modified>
</cp:coreProperties>
</file>