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57" r:id="rId4"/>
    <p:sldId id="260" r:id="rId5"/>
    <p:sldId id="262" r:id="rId6"/>
    <p:sldId id="268" r:id="rId7"/>
    <p:sldId id="264" r:id="rId8"/>
    <p:sldId id="269" r:id="rId9"/>
    <p:sldId id="271" r:id="rId10"/>
    <p:sldId id="275" r:id="rId11"/>
    <p:sldId id="273" r:id="rId12"/>
    <p:sldId id="259" r:id="rId13"/>
    <p:sldId id="263" r:id="rId14"/>
    <p:sldId id="265" r:id="rId15"/>
    <p:sldId id="272" r:id="rId16"/>
    <p:sldId id="274" r:id="rId17"/>
    <p:sldId id="278" r:id="rId18"/>
    <p:sldId id="276" r:id="rId19"/>
    <p:sldId id="266" r:id="rId20"/>
    <p:sldId id="267" r:id="rId21"/>
    <p:sldId id="270" r:id="rId22"/>
    <p:sldId id="261" r:id="rId23"/>
    <p:sldId id="277" r:id="rId24"/>
    <p:sldId id="279" r:id="rId25"/>
    <p:sldId id="280" r:id="rId26"/>
    <p:sldId id="283" r:id="rId27"/>
    <p:sldId id="281" r:id="rId28"/>
  </p:sldIdLst>
  <p:sldSz cx="9144000" cy="6858000" type="screen4x3"/>
  <p:notesSz cx="6877050" cy="10002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13.05.2018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lser\Desktop\Spokojnaya_krasivaya_muzyka_-_Spokojnaya_krasivaya_muzyka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shkola4.ucoz.net/load/razrabotki_urokov_po_izo_i_chercheniju/razrabotka_uroka_skulptura_lepka_iz_plastilina_zhivotnykh/5-1-0-13" TargetMode="External"/><Relationship Id="rId2" Type="http://schemas.openxmlformats.org/officeDocument/2006/relationships/hyperlink" Target="https://yandex.kz/images/search?p=7&amp;text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muz-color.ru/?s=%D0%BA%D1%80%D0%B0%D1%81%D0%B8%D0%B2%D0%B0%D1%8F+%D0%BC%D1%83%D0%B7%D1%8B%D0%BA%D0%B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005064"/>
            <a:ext cx="6840760" cy="108012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СОСТАВИЛА  У</a:t>
            </a:r>
            <a:r>
              <a:rPr lang="ru-RU" dirty="0" smtClean="0">
                <a:solidFill>
                  <a:srgbClr val="002060"/>
                </a:solidFill>
              </a:rPr>
              <a:t>читель  ИЗОБРАЗИТЕЛЬНОГО  ИСКУССТВА  И  ЧЕРЧЕНИЯ </a:t>
            </a:r>
            <a:r>
              <a:rPr lang="ru-RU" dirty="0" smtClean="0">
                <a:solidFill>
                  <a:srgbClr val="002060"/>
                </a:solidFill>
              </a:rPr>
              <a:t>–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sz="2400" i="1" dirty="0" smtClean="0">
                <a:solidFill>
                  <a:srgbClr val="C00000"/>
                </a:solidFill>
              </a:rPr>
              <a:t>С</a:t>
            </a:r>
            <a:r>
              <a:rPr lang="ru-RU" i="1" dirty="0" smtClean="0">
                <a:solidFill>
                  <a:srgbClr val="C00000"/>
                </a:solidFill>
              </a:rPr>
              <a:t>енотрусова   </a:t>
            </a:r>
            <a:r>
              <a:rPr lang="ru-RU" sz="2400" i="1" dirty="0" smtClean="0">
                <a:solidFill>
                  <a:srgbClr val="C00000"/>
                </a:solidFill>
              </a:rPr>
              <a:t>Л</a:t>
            </a:r>
            <a:r>
              <a:rPr lang="ru-RU" i="1" dirty="0" smtClean="0">
                <a:solidFill>
                  <a:srgbClr val="C00000"/>
                </a:solidFill>
              </a:rPr>
              <a:t>ИАНА  </a:t>
            </a:r>
            <a:r>
              <a:rPr lang="ru-RU" sz="2400" i="1" dirty="0" smtClean="0">
                <a:solidFill>
                  <a:srgbClr val="C00000"/>
                </a:solidFill>
              </a:rPr>
              <a:t>с</a:t>
            </a:r>
            <a:r>
              <a:rPr lang="ru-RU" i="1" dirty="0" smtClean="0">
                <a:solidFill>
                  <a:srgbClr val="C00000"/>
                </a:solidFill>
              </a:rPr>
              <a:t>емёновна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17526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B050"/>
                </a:solidFill>
                <a:latin typeface="Bookman Old Style" pitchFamily="18" charset="0"/>
              </a:rPr>
              <a:t>Скульптура  животных</a:t>
            </a:r>
            <a:endParaRPr lang="ru-RU" sz="6600" b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403648" y="2780928"/>
            <a:ext cx="6840760" cy="5040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16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изобразительное  искусство 3 класс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1600" b="1" i="0" u="none" strike="noStrike" kern="1200" cap="all" spc="25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5085184"/>
            <a:ext cx="6468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КГУ  средняя  школа  имени  акына  </a:t>
            </a:r>
            <a:r>
              <a:rPr lang="ru-RU" dirty="0" err="1" smtClean="0"/>
              <a:t>М.Макатаева</a:t>
            </a:r>
            <a:r>
              <a:rPr lang="ru-RU" dirty="0" smtClean="0"/>
              <a:t>  с  ДМЦ</a:t>
            </a:r>
          </a:p>
          <a:p>
            <a:pPr algn="ctr"/>
            <a:r>
              <a:rPr lang="ru-RU" dirty="0" err="1" smtClean="0"/>
              <a:t>Енбекшиказахского</a:t>
            </a:r>
            <a:r>
              <a:rPr lang="ru-RU" dirty="0" smtClean="0"/>
              <a:t>  района, </a:t>
            </a:r>
            <a:r>
              <a:rPr lang="ru-RU" dirty="0" err="1" smtClean="0"/>
              <a:t>Алматинской</a:t>
            </a:r>
            <a:r>
              <a:rPr lang="ru-RU" dirty="0" smtClean="0"/>
              <a:t>  области.</a:t>
            </a:r>
          </a:p>
        </p:txBody>
      </p:sp>
      <p:pic>
        <p:nvPicPr>
          <p:cNvPr id="6" name="Spokojnaya_krasivaya_muzyka_-_Spokojnaya_krasivaya_muzy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27984" y="22768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8" descr="https://im0-tub-kz.yandex.net/i?id=aa5733f5b00060f5f6c20f5ad457212b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263365" cy="61926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https://vatikam.s3.amazonaws.com/uploads/portfolio_module/image/91972/portfolio_bfe5a8ea28.JPG"/>
          <p:cNvPicPr>
            <a:picLocks noChangeAspect="1" noChangeArrowheads="1"/>
          </p:cNvPicPr>
          <p:nvPr/>
        </p:nvPicPr>
        <p:blipFill>
          <a:blip r:embed="rId2" cstate="print"/>
          <a:srcRect l="7949" t="3409" r="11748" b="3409"/>
          <a:stretch>
            <a:fillRect/>
          </a:stretch>
        </p:blipFill>
        <p:spPr bwMode="auto">
          <a:xfrm>
            <a:off x="755576" y="332656"/>
            <a:ext cx="7632848" cy="590465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http://plast.me/uploads/posts/2012-03/1332504778_1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054" name="Picture 6" descr="http://f6.s.qip.ru/fkHpT9q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317800" cy="561662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AutoShape 4" descr="http://bigbosses.ru/img/2016/011310/00344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8438" name="Picture 6" descr="http://bigbosses.ru/img/2016/011310/0034421"/>
          <p:cNvPicPr>
            <a:picLocks noChangeAspect="1" noChangeArrowheads="1"/>
          </p:cNvPicPr>
          <p:nvPr/>
        </p:nvPicPr>
        <p:blipFill>
          <a:blip r:embed="rId2" cstate="print"/>
          <a:srcRect l="10008" t="6280"/>
          <a:stretch>
            <a:fillRect/>
          </a:stretch>
        </p:blipFill>
        <p:spPr bwMode="auto">
          <a:xfrm>
            <a:off x="251520" y="476672"/>
            <a:ext cx="8602485" cy="59492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http://rotkova.com/_ph/2/66953569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1508" name="Picture 4" descr="http://zoomemory.ru/wp-content/uploads/2014/04/%D1%81%D0%BA%D1%83%D0%BB%D1%8C%D0%BF%D1%82%D1%83%D1%80%D0%B0-%D1%81%D0%BE%D0%B1%D0%B0%D0%BA%D0%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6192688" cy="61926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http://animal-store.ru/img/2015/050213/572051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9700" name="Picture 4" descr="http://povary.ru/forum/uploads/monthly_10_2009/post-6505-1254402619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280920" cy="61934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http://plast.me/uploads/posts/2011-01/1295458739_1a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1748" name="Picture 4" descr="http://www.chen-la.com/forum/storage/s54.radikal.ru/i143/0905/21/998906e5055c.jpg"/>
          <p:cNvPicPr>
            <a:picLocks noChangeAspect="1" noChangeArrowheads="1"/>
          </p:cNvPicPr>
          <p:nvPr/>
        </p:nvPicPr>
        <p:blipFill>
          <a:blip r:embed="rId2" cstate="print"/>
          <a:srcRect b="4724"/>
          <a:stretch>
            <a:fillRect/>
          </a:stretch>
        </p:blipFill>
        <p:spPr bwMode="auto">
          <a:xfrm>
            <a:off x="1187624" y="188640"/>
            <a:ext cx="6048672" cy="619268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im0-tub-kz.yandex.net/i?id=6326e609d578fa46c85c889874044561&amp;n=13"/>
          <p:cNvPicPr>
            <a:picLocks noChangeAspect="1" noChangeArrowheads="1"/>
          </p:cNvPicPr>
          <p:nvPr/>
        </p:nvPicPr>
        <p:blipFill>
          <a:blip r:embed="rId2" cstate="print"/>
          <a:srcRect t="5081" b="3639"/>
          <a:stretch>
            <a:fillRect/>
          </a:stretch>
        </p:blipFill>
        <p:spPr bwMode="auto">
          <a:xfrm>
            <a:off x="827584" y="332656"/>
            <a:ext cx="7488832" cy="59766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900igr.net/up/datai/100474/0010-01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072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im0-tub-kz.yandex.net/i?id=01485f33493c9723304a155a23fac436&amp;n=13"/>
          <p:cNvPicPr>
            <a:picLocks noChangeAspect="1" noChangeArrowheads="1"/>
          </p:cNvPicPr>
          <p:nvPr/>
        </p:nvPicPr>
        <p:blipFill>
          <a:blip r:embed="rId2" cstate="print"/>
          <a:srcRect t="7833" b="14951"/>
          <a:stretch>
            <a:fillRect/>
          </a:stretch>
        </p:blipFill>
        <p:spPr bwMode="auto">
          <a:xfrm>
            <a:off x="323528" y="1124744"/>
            <a:ext cx="8525933" cy="49685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23728" y="188640"/>
            <a:ext cx="47949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ПЛАСТИЛИН</a:t>
            </a:r>
            <a:endParaRPr lang="ru-RU" sz="48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Скульптура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Скульптура произошла от латинского слова , что  означает  "Высекать” . Это изображение людей, животных  и других предметов в объеме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Скульптура бывает круглой, объемной, рельефной, т.е располагающейся на плоскости. В круглой скульптуре изображение предмета или фигуры имеет объемную форму. В рельефе изображение частично выступает над </a:t>
            </a:r>
            <a:r>
              <a:rPr lang="ru-RU" dirty="0" smtClean="0"/>
              <a:t>поверхностью.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lucky-girl.ru/wp-content/uploads/wpid-5666937ea2da1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b="16526"/>
          <a:stretch>
            <a:fillRect/>
          </a:stretch>
        </p:blipFill>
        <p:spPr bwMode="auto">
          <a:xfrm>
            <a:off x="395536" y="836712"/>
            <a:ext cx="8396377" cy="52565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http://plast.me/uploads/posts/2013-12/1387286423_dscn01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7652" name="AutoShape 4" descr="https://avatars.mds.yandex.net/get-pdb/27625/1168b8d9-8c1d-4ede-835d-dabb3c30df44/s80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7654" name="Picture 6" descr="https://avatars.mds.yandex.net/get-pdb/27625/1168b8d9-8c1d-4ede-835d-dabb3c30df44/s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65552" cy="619268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uznay-kak.ru/resize/420/420/no/uploads/articles/5058188_2deb5e883ee04641647d88329512c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8640"/>
            <a:ext cx="6120678" cy="61206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http://skachat-kartinki.ru/img/picture/Oct/17/50145f3a61f20db02c3d00cda235199a/mini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136904" cy="620611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s://www.syl.ru/misc/i/ai/81617/1300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8" name="Picture 10" descr="http://profymama.com/wp-content/uploads/2014/04/loshadka-iz-plastilina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323528" y="188640"/>
            <a:ext cx="8352928" cy="625077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ЗАДАНИЕ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Применяя </a:t>
            </a:r>
            <a:r>
              <a:rPr lang="ru-RU" dirty="0" smtClean="0"/>
              <a:t>способы лепки, выполнить животное стоя или сидя.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Во время лепки мелких деталей применяйте приемы  оттягивания, </a:t>
            </a:r>
            <a:r>
              <a:rPr lang="ru-RU" dirty="0" err="1" smtClean="0"/>
              <a:t>прищипывания</a:t>
            </a:r>
            <a:r>
              <a:rPr lang="ru-RU" dirty="0" smtClean="0"/>
              <a:t>, приемы рельефной лепки.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Постарайтесь показать характер, позу движения животного.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340768"/>
            <a:ext cx="8496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Используемые  интернет  ресурсы: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136339"/>
            <a:ext cx="81369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yandex.kz/images/search?p=7&amp;text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shkola4.ucoz.net/load/razrabotki_urokov_po_izo_i_chercheniju/razrabotka_uroka_skulptura_lepka_iz_plastilina_zhivotnykh/5-1-0-13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https://go.mail.ru/search_images?fr=ntg&amp;gp=843056&amp;q=%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D1%81%D0%BA%D1%83%D0%BB%D1%8C%D0%BF%D1%82%D1%83%D1%80%D0%B0%20%20%D0%B6%D0%B8%D0%B2%D0%BE%D1%82%D0%BD%D1%8B%D1%85%20%20%D0%B8%D0%B7%20%D0%BF%D0%BB%D0%B0%D1%81%D1%82%D0%B8%D0%BB%D0%B8%D0%BD%D0%B0&amp;frm=web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http://muz-color.ru/?s=%D0%BA%D1%80%D0%B0%D1%81%D0%B8%D0%B2%D0%B0%D1%8F+%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D0%BC%D1%83%D0%B7%D1%8B%D0%BA%D0%B0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.labirint.ru/images/comments_pic/0921/01labfcav1242878943.jpg"/>
          <p:cNvPicPr>
            <a:picLocks noChangeAspect="1" noChangeArrowheads="1"/>
          </p:cNvPicPr>
          <p:nvPr/>
        </p:nvPicPr>
        <p:blipFill>
          <a:blip r:embed="rId2" cstate="print"/>
          <a:srcRect l="11382" t="4878" r="8943" b="7317"/>
          <a:stretch>
            <a:fillRect/>
          </a:stretch>
        </p:blipFill>
        <p:spPr bwMode="auto">
          <a:xfrm>
            <a:off x="251520" y="548680"/>
            <a:ext cx="3528392" cy="5400600"/>
          </a:xfrm>
          <a:prstGeom prst="rect">
            <a:avLst/>
          </a:prstGeom>
          <a:noFill/>
        </p:spPr>
      </p:pic>
      <p:pic>
        <p:nvPicPr>
          <p:cNvPr id="4" name="Picture 2" descr="http://stranamasterov.ru/img4/i2014/01/04/dsc02337.jpg"/>
          <p:cNvPicPr>
            <a:picLocks noChangeAspect="1" noChangeArrowheads="1"/>
          </p:cNvPicPr>
          <p:nvPr/>
        </p:nvPicPr>
        <p:blipFill>
          <a:blip r:embed="rId3" cstate="print"/>
          <a:srcRect t="14506"/>
          <a:stretch>
            <a:fillRect/>
          </a:stretch>
        </p:blipFill>
        <p:spPr bwMode="auto">
          <a:xfrm>
            <a:off x="3851920" y="548680"/>
            <a:ext cx="5121355" cy="5400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ranamasterov.ru/img4/i2014/01/11/dsc02406.jpg"/>
          <p:cNvPicPr>
            <a:picLocks noChangeAspect="1" noChangeArrowheads="1"/>
          </p:cNvPicPr>
          <p:nvPr/>
        </p:nvPicPr>
        <p:blipFill>
          <a:blip r:embed="rId2" cstate="print"/>
          <a:srcRect l="14853" r="36618" b="2353"/>
          <a:stretch>
            <a:fillRect/>
          </a:stretch>
        </p:blipFill>
        <p:spPr bwMode="auto">
          <a:xfrm>
            <a:off x="4860032" y="332656"/>
            <a:ext cx="3960440" cy="6048672"/>
          </a:xfrm>
          <a:prstGeom prst="rect">
            <a:avLst/>
          </a:prstGeom>
          <a:noFill/>
        </p:spPr>
      </p:pic>
      <p:pic>
        <p:nvPicPr>
          <p:cNvPr id="3" name="Picture 2" descr="http://stranamasterov.ru/img4/i2014/01/11/dsc02405.jpg"/>
          <p:cNvPicPr>
            <a:picLocks noChangeAspect="1" noChangeArrowheads="1"/>
          </p:cNvPicPr>
          <p:nvPr/>
        </p:nvPicPr>
        <p:blipFill>
          <a:blip r:embed="rId3" cstate="print"/>
          <a:srcRect l="14240" r="28797" b="1176"/>
          <a:stretch>
            <a:fillRect/>
          </a:stretch>
        </p:blipFill>
        <p:spPr bwMode="auto">
          <a:xfrm>
            <a:off x="251520" y="332656"/>
            <a:ext cx="4320480" cy="604867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4" descr="http://imagesait.ru/photos/aHR0cDovL3N0cmFuYW1hc3Rlcm92LnJ1L2ltZzQvaTIwMTQvMDEvMTAvZHNjMDIzOTMuanBn/zhivotnye-iz-skulpturnogo-plastilin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9462" name="Picture 6" descr="http://bigbosses.ru/img/2016/011310/3456424"/>
          <p:cNvPicPr>
            <a:picLocks noChangeAspect="1" noChangeArrowheads="1"/>
          </p:cNvPicPr>
          <p:nvPr/>
        </p:nvPicPr>
        <p:blipFill>
          <a:blip r:embed="rId2" cstate="print"/>
          <a:srcRect t="3769"/>
          <a:stretch>
            <a:fillRect/>
          </a:stretch>
        </p:blipFill>
        <p:spPr bwMode="auto">
          <a:xfrm>
            <a:off x="2051720" y="188640"/>
            <a:ext cx="5256583" cy="61926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alexandria-company.ru/images/cms/data/blog/sculpt-loshadka/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8704967" cy="48965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www.intelkot.ru/pics_import/ArticlesImg/skulptur_plastilin.jpg"/>
          <p:cNvPicPr>
            <a:picLocks noChangeAspect="1" noChangeArrowheads="1"/>
          </p:cNvPicPr>
          <p:nvPr/>
        </p:nvPicPr>
        <p:blipFill>
          <a:blip r:embed="rId2" cstate="print"/>
          <a:srcRect t="4545"/>
          <a:stretch>
            <a:fillRect/>
          </a:stretch>
        </p:blipFill>
        <p:spPr bwMode="auto">
          <a:xfrm>
            <a:off x="539552" y="260648"/>
            <a:ext cx="8194010" cy="60486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plast.me/uploads/posts/2013-12/1386088593_dsc04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992888" cy="599466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http://plast.me/uploads/posts/2013-12/1387286423_dscn017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8674" name="Picture 2" descr="http://nickmackmansculpture.co.uk/wp-content/uploads/xdog7.jpg.pagespeed.ic.lY3n-Rwk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826152" cy="586961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97</TotalTime>
  <Words>146</Words>
  <Application>Microsoft Office PowerPoint</Application>
  <PresentationFormat>Экран (4:3)</PresentationFormat>
  <Paragraphs>24</Paragraphs>
  <Slides>27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Официальная</vt:lpstr>
      <vt:lpstr>Скульптура  животных</vt:lpstr>
      <vt:lpstr>Скульптура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ЗАДАНИЕ: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Скульптура  животных</dc:title>
  <dc:creator>Макатаева</dc:creator>
  <cp:lastModifiedBy>Alser</cp:lastModifiedBy>
  <cp:revision>15</cp:revision>
  <dcterms:created xsi:type="dcterms:W3CDTF">2017-11-19T03:01:10Z</dcterms:created>
  <dcterms:modified xsi:type="dcterms:W3CDTF">2018-05-13T10:50:38Z</dcterms:modified>
</cp:coreProperties>
</file>