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A62-1D7F-4D61-9215-C829DE850701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0D76-8980-4B6A-A61F-A6E7AB9F7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4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A62-1D7F-4D61-9215-C829DE850701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0D76-8980-4B6A-A61F-A6E7AB9F7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2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A62-1D7F-4D61-9215-C829DE850701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0D76-8980-4B6A-A61F-A6E7AB9F7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2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A62-1D7F-4D61-9215-C829DE850701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0D76-8980-4B6A-A61F-A6E7AB9F7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6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A62-1D7F-4D61-9215-C829DE850701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0D76-8980-4B6A-A61F-A6E7AB9F7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0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A62-1D7F-4D61-9215-C829DE850701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0D76-8980-4B6A-A61F-A6E7AB9F7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4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A62-1D7F-4D61-9215-C829DE850701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0D76-8980-4B6A-A61F-A6E7AB9F7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3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A62-1D7F-4D61-9215-C829DE850701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0D76-8980-4B6A-A61F-A6E7AB9F7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8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A62-1D7F-4D61-9215-C829DE850701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0D76-8980-4B6A-A61F-A6E7AB9F7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4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A62-1D7F-4D61-9215-C829DE850701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0D76-8980-4B6A-A61F-A6E7AB9F7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9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A62-1D7F-4D61-9215-C829DE850701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0D76-8980-4B6A-A61F-A6E7AB9F7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9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2A62-1D7F-4D61-9215-C829DE850701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90D76-8980-4B6A-A61F-A6E7AB9F7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944215"/>
          </a:xfrm>
        </p:spPr>
        <p:txBody>
          <a:bodyPr/>
          <a:lstStyle/>
          <a:p>
            <a:r>
              <a:rPr lang="ru-RU" dirty="0" smtClean="0"/>
              <a:t>«Сказочные образы»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636912"/>
            <a:ext cx="7630616" cy="3001888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к уроку музыки в </a:t>
            </a:r>
            <a:r>
              <a:rPr lang="ru-RU" dirty="0"/>
              <a:t>5 классе </a:t>
            </a:r>
            <a:endParaRPr lang="ru-RU" dirty="0" smtClean="0"/>
          </a:p>
          <a:p>
            <a:r>
              <a:rPr lang="ru-RU" smtClean="0"/>
              <a:t>по теме </a:t>
            </a:r>
          </a:p>
          <a:p>
            <a:r>
              <a:rPr lang="ru-RU" smtClean="0"/>
              <a:t>«</a:t>
            </a:r>
            <a:r>
              <a:rPr lang="ru-RU" dirty="0"/>
              <a:t>Фольклор в музыке русских композиторов. Стучит, гремит Кикимора» </a:t>
            </a:r>
          </a:p>
        </p:txBody>
      </p:sp>
    </p:spTree>
    <p:extLst>
      <p:ext uri="{BB962C8B-B14F-4D97-AF65-F5344CB8AC3E}">
        <p14:creationId xmlns:p14="http://schemas.microsoft.com/office/powerpoint/2010/main" val="78116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.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6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2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539552"/>
            <a:ext cx="9684568" cy="839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03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4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1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5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7836"/>
            <a:ext cx="9020688" cy="84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6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5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7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4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8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4788"/>
            <a:ext cx="6264696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32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«Сказочные образы»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2017-12-03T19:04:41Z</dcterms:created>
  <dcterms:modified xsi:type="dcterms:W3CDTF">2020-06-17T15:42:22Z</dcterms:modified>
</cp:coreProperties>
</file>