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8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FBF3DF-A868-44CD-AB96-6EEC87A1DAC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11E2CA-DCCB-4740-9BFB-1CB4311E2B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411760" y="2996952"/>
            <a:ext cx="86409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8659">
            <a:off x="197146" y="1828320"/>
            <a:ext cx="464347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47664" y="1935480"/>
            <a:ext cx="7139136" cy="4389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3168352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cs typeface="Times New Roman" pitchFamily="18" charset="0"/>
              </a:rPr>
              <a:t/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/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>Он разгладит все  </a:t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>                   морщинки.</a:t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>Только ты его не </a:t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>                            тронь, </a:t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>Он горячий, как огонь</a:t>
            </a:r>
            <a:endParaRPr lang="ru-RU" sz="3600" b="1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3240360" cy="269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Терминология </a:t>
            </a:r>
            <a:r>
              <a:rPr lang="ru-RU" sz="5400" b="1" dirty="0" smtClean="0"/>
              <a:t>влажно – тепловая обработка ткани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43744" y="2087880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085256"/>
                <a:gridCol w="2401144"/>
              </a:tblGrid>
              <a:tr h="61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+mj-lt"/>
                        </a:rPr>
                        <a:t>Разутюжить</a:t>
                      </a:r>
                      <a:endParaRPr lang="ru-RU" sz="3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+mj-lt"/>
                        </a:rPr>
                        <a:t>Разложить припуски шва на две стороны и закрепить их в таком положении</a:t>
                      </a:r>
                      <a:endParaRPr lang="ru-RU" sz="3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+mj-lt"/>
                        </a:rPr>
                        <a:t>Стачной шов пояса, оборки</a:t>
                      </a:r>
                      <a:endParaRPr lang="ru-RU" sz="3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img5.jpg"/>
          <p:cNvPicPr>
            <a:picLocks noChangeAspect="1"/>
          </p:cNvPicPr>
          <p:nvPr/>
        </p:nvPicPr>
        <p:blipFill>
          <a:blip r:embed="rId2" cstate="print"/>
          <a:srcRect l="42125" t="56311" r="5704" b="13050"/>
          <a:stretch>
            <a:fillRect/>
          </a:stretch>
        </p:blipFill>
        <p:spPr>
          <a:xfrm>
            <a:off x="5076056" y="4941168"/>
            <a:ext cx="3816424" cy="168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Терминология </a:t>
            </a:r>
            <a:r>
              <a:rPr lang="ru-RU" sz="4800" b="1" dirty="0" smtClean="0"/>
              <a:t>влажно – тепловая обработка ткани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32855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3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Декатировать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Влажно-тепловая обработка материала для предотвращения последующей усадки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j-lt"/>
                          <a:cs typeface="Times New Roman" pitchFamily="18" charset="0"/>
                        </a:rPr>
                        <a:t>Декатировать ткань перед раскроем</a:t>
                      </a:r>
                      <a:endParaRPr lang="ru-RU" sz="28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img1 (1).jpg"/>
          <p:cNvPicPr>
            <a:picLocks noChangeAspect="1"/>
          </p:cNvPicPr>
          <p:nvPr/>
        </p:nvPicPr>
        <p:blipFill>
          <a:blip r:embed="rId2" cstate="print"/>
          <a:srcRect l="27360" t="51312" r="29328" b="9313"/>
          <a:stretch>
            <a:fillRect/>
          </a:stretch>
        </p:blipFill>
        <p:spPr>
          <a:xfrm rot="20342940">
            <a:off x="5429547" y="4202718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Практическая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«Выполнить влажно-тепловую обработку» изготовленных образцов швов».</a:t>
            </a:r>
          </a:p>
          <a:p>
            <a:endParaRPr lang="ru-RU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 descr="slide_8.jpg"/>
          <p:cNvPicPr>
            <a:picLocks noChangeAspect="1"/>
          </p:cNvPicPr>
          <p:nvPr/>
        </p:nvPicPr>
        <p:blipFill>
          <a:blip r:embed="rId2" cstate="print"/>
          <a:srcRect l="18107" t="12201" r="22832" b="34250"/>
          <a:stretch>
            <a:fillRect/>
          </a:stretch>
        </p:blipFill>
        <p:spPr>
          <a:xfrm rot="20917457">
            <a:off x="4706078" y="3832035"/>
            <a:ext cx="36004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Влажно – тепловая обработка ткани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3168352" cy="1080120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b="1" dirty="0" smtClean="0">
              <a:latin typeface="+mj-lt"/>
            </a:endParaRPr>
          </a:p>
          <a:p>
            <a:pPr algn="l"/>
            <a:r>
              <a:rPr lang="ru-RU" b="1" dirty="0" smtClean="0">
                <a:latin typeface="+mj-lt"/>
              </a:rPr>
              <a:t>Учитель технологии </a:t>
            </a:r>
            <a:r>
              <a:rPr lang="ru-RU" sz="3900" b="1" dirty="0" err="1" smtClean="0">
                <a:latin typeface="+mj-lt"/>
              </a:rPr>
              <a:t>Колыхалина</a:t>
            </a:r>
            <a:r>
              <a:rPr lang="ru-RU" sz="3900" b="1" dirty="0" smtClean="0">
                <a:latin typeface="+mj-lt"/>
              </a:rPr>
              <a:t> С. С.</a:t>
            </a:r>
            <a:endParaRPr lang="ru-RU" sz="3900" b="1" dirty="0">
              <a:latin typeface="+mj-lt"/>
            </a:endParaRPr>
          </a:p>
        </p:txBody>
      </p:sp>
      <p:pic>
        <p:nvPicPr>
          <p:cNvPr id="4" name="Рисунок 3" descr="299344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6225">
            <a:off x="3995936" y="3573016"/>
            <a:ext cx="43830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Старинный утюг - </a:t>
            </a:r>
            <a:r>
              <a:rPr lang="ru-RU" sz="5400" b="1" dirty="0" err="1" smtClean="0"/>
              <a:t>врубель</a:t>
            </a:r>
            <a:endParaRPr lang="ru-RU" b="1" dirty="0"/>
          </a:p>
        </p:txBody>
      </p:sp>
      <p:pic>
        <p:nvPicPr>
          <p:cNvPr id="4" name="Содержимое 3" descr="122542237_2827567_IMG_9656_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9625"/>
          <a:stretch>
            <a:fillRect/>
          </a:stretch>
        </p:blipFill>
        <p:spPr>
          <a:xfrm>
            <a:off x="251520" y="1988840"/>
            <a:ext cx="4824536" cy="452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60952557e4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04147">
            <a:off x="4144219" y="2522758"/>
            <a:ext cx="4572000" cy="304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9bb651c5fd290676addb961dac7bfd48.jpg"/>
          <p:cNvPicPr>
            <a:picLocks noChangeAspect="1"/>
          </p:cNvPicPr>
          <p:nvPr/>
        </p:nvPicPr>
        <p:blipFill>
          <a:blip r:embed="rId2" cstate="print"/>
          <a:srcRect l="11019" t="7476" r="22832" b="5901"/>
          <a:stretch>
            <a:fillRect/>
          </a:stretch>
        </p:blipFill>
        <p:spPr>
          <a:xfrm rot="20419400">
            <a:off x="372557" y="1002897"/>
            <a:ext cx="2736304" cy="268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56575761.jpg"/>
          <p:cNvPicPr>
            <a:picLocks noChangeAspect="1"/>
          </p:cNvPicPr>
          <p:nvPr/>
        </p:nvPicPr>
        <p:blipFill>
          <a:blip r:embed="rId3" cstate="print"/>
          <a:srcRect l="18144" r="12305" b="7293"/>
          <a:stretch>
            <a:fillRect/>
          </a:stretch>
        </p:blipFill>
        <p:spPr>
          <a:xfrm rot="20585151">
            <a:off x="5319658" y="3994060"/>
            <a:ext cx="2547840" cy="254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f8e76bd46abdb6d0f1edacc0db355cb67d70580.jpg"/>
          <p:cNvPicPr>
            <a:picLocks noChangeAspect="1"/>
          </p:cNvPicPr>
          <p:nvPr/>
        </p:nvPicPr>
        <p:blipFill>
          <a:blip r:embed="rId4" cstate="print"/>
          <a:srcRect l="14757" r="15550"/>
          <a:stretch>
            <a:fillRect/>
          </a:stretch>
        </p:blipFill>
        <p:spPr>
          <a:xfrm rot="747927">
            <a:off x="5402473" y="1395156"/>
            <a:ext cx="347945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5" cstate="print"/>
          <a:srcRect l="11413" t="5240" r="11413" b="10355"/>
          <a:stretch>
            <a:fillRect/>
          </a:stretch>
        </p:blipFill>
        <p:spPr>
          <a:xfrm rot="20453522">
            <a:off x="559650" y="3094445"/>
            <a:ext cx="459760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5a5d6a86837721544f112733dce3--vintazh-starinnyj-utyug-russkaya-ryabina-kasli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9051" r="10626" b="3432"/>
          <a:stretch>
            <a:fillRect/>
          </a:stretch>
        </p:blipFill>
        <p:spPr>
          <a:xfrm>
            <a:off x="2699792" y="404665"/>
            <a:ext cx="300728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5229200"/>
            <a:ext cx="50631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Старинные утюги</a:t>
            </a:r>
            <a:endParaRPr lang="ru-RU" sz="4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96752"/>
          </a:xfrm>
        </p:spPr>
        <p:txBody>
          <a:bodyPr/>
          <a:lstStyle/>
          <a:p>
            <a:pPr algn="ctr"/>
            <a:r>
              <a:rPr lang="ru-RU" b="1" dirty="0" smtClean="0"/>
              <a:t>Современные утюги</a:t>
            </a:r>
            <a:endParaRPr lang="ru-RU" b="1" dirty="0"/>
          </a:p>
        </p:txBody>
      </p:sp>
      <p:pic>
        <p:nvPicPr>
          <p:cNvPr id="4" name="Содержимое 3" descr="137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60862">
            <a:off x="2344281" y="1682622"/>
            <a:ext cx="4176464" cy="322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ad99064908eb0ac9040c3440ec7d5e3.jpg"/>
          <p:cNvPicPr>
            <a:picLocks noChangeAspect="1"/>
          </p:cNvPicPr>
          <p:nvPr/>
        </p:nvPicPr>
        <p:blipFill>
          <a:blip r:embed="rId3" cstate="print"/>
          <a:srcRect l="24013" b="27219"/>
          <a:stretch>
            <a:fillRect/>
          </a:stretch>
        </p:blipFill>
        <p:spPr>
          <a:xfrm rot="989308">
            <a:off x="5583295" y="1600533"/>
            <a:ext cx="372832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99344_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2957">
            <a:off x="487583" y="3948598"/>
            <a:ext cx="3851920" cy="2657825"/>
          </a:xfrm>
          <a:prstGeom prst="rect">
            <a:avLst/>
          </a:prstGeom>
        </p:spPr>
      </p:pic>
      <p:pic>
        <p:nvPicPr>
          <p:cNvPr id="7" name="Рисунок 6" descr="10186009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293096"/>
            <a:ext cx="3600400" cy="2307016"/>
          </a:xfrm>
          <a:prstGeom prst="rect">
            <a:avLst/>
          </a:prstGeom>
        </p:spPr>
      </p:pic>
      <p:pic>
        <p:nvPicPr>
          <p:cNvPr id="6" name="Рисунок 5" descr="1010735185.jpg"/>
          <p:cNvPicPr>
            <a:picLocks noChangeAspect="1"/>
          </p:cNvPicPr>
          <p:nvPr/>
        </p:nvPicPr>
        <p:blipFill>
          <a:blip r:embed="rId6" cstate="print"/>
          <a:srcRect l="4326" t="5267" r="10626" b="7504"/>
          <a:stretch>
            <a:fillRect/>
          </a:stretch>
        </p:blipFill>
        <p:spPr>
          <a:xfrm rot="20410311">
            <a:off x="293817" y="1377681"/>
            <a:ext cx="3164554" cy="228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4197152" cy="32403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cs typeface="Times New Roman" pitchFamily="18" charset="0"/>
              </a:rPr>
              <a:t/>
            </a:r>
            <a:br>
              <a:rPr lang="ru-RU" sz="4400" b="1" dirty="0" smtClean="0">
                <a:cs typeface="Times New Roman" pitchFamily="18" charset="0"/>
              </a:rPr>
            </a:br>
            <a:r>
              <a:rPr lang="ru-RU" sz="4400" b="1" dirty="0" smtClean="0">
                <a:cs typeface="Times New Roman" pitchFamily="18" charset="0"/>
              </a:rPr>
              <a:t/>
            </a:r>
            <a:br>
              <a:rPr lang="ru-RU" sz="4400" b="1" dirty="0" smtClean="0">
                <a:cs typeface="Times New Roman" pitchFamily="18" charset="0"/>
              </a:rPr>
            </a:br>
            <a:r>
              <a:rPr lang="ru-RU" sz="4400" b="1" dirty="0" smtClean="0">
                <a:cs typeface="Times New Roman" pitchFamily="18" charset="0"/>
              </a:rPr>
              <a:t>Рабочее место  для выполнения влажно-тепловой обработки</a:t>
            </a:r>
            <a:endParaRPr lang="ru-RU" sz="4400" b="1" dirty="0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77" t="17628" r="50000" b="6910"/>
          <a:stretch>
            <a:fillRect/>
          </a:stretch>
        </p:blipFill>
        <p:spPr>
          <a:xfrm>
            <a:off x="467544" y="1196752"/>
            <a:ext cx="3600400" cy="4968552"/>
          </a:xfrm>
        </p:spPr>
      </p:pic>
      <p:pic>
        <p:nvPicPr>
          <p:cNvPr id="5" name="Рисунок 4" descr="Treasured Cleaning Tips.jpg"/>
          <p:cNvPicPr>
            <a:picLocks noChangeAspect="1"/>
          </p:cNvPicPr>
          <p:nvPr/>
        </p:nvPicPr>
        <p:blipFill>
          <a:blip r:embed="rId3" cstate="print"/>
          <a:srcRect l="10189" t="7613" r="12284" b="15093"/>
          <a:stretch>
            <a:fillRect/>
          </a:stretch>
        </p:blipFill>
        <p:spPr>
          <a:xfrm>
            <a:off x="5148064" y="4149080"/>
            <a:ext cx="30963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фот\102NIKON\DSCN562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4802" t="1768" r="2973" b="12620"/>
          <a:stretch>
            <a:fillRect/>
          </a:stretch>
        </p:blipFill>
        <p:spPr bwMode="auto">
          <a:xfrm rot="16200000">
            <a:off x="3175540" y="1225062"/>
            <a:ext cx="6357983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Правила безопасной работы с электрическим утюгом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Перед работой утюгом проверить  исправность шнура.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 Включать и выключать утюг сухими руками, берясь за корпус вилки.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 Ставить утюг на подставку.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 Следить за тем, чтобы подошва утюга не касалась шнура.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По окончании работы утюг обязательно   выключать и ставить на огнеупорную подставку.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Терминология </a:t>
            </a:r>
            <a:r>
              <a:rPr lang="ru-RU" sz="5400" b="1" dirty="0" smtClean="0"/>
              <a:t>влажно – тепловая обработка ткани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204864"/>
          <a:ext cx="822960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Приутюжить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j-lt"/>
                        </a:rPr>
                        <a:t>Уменьшить толщину шва или края детали</a:t>
                      </a:r>
                      <a:endParaRPr lang="ru-RU" sz="2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j-lt"/>
                        </a:rPr>
                        <a:t>Карманы, бретели, край низа изделия</a:t>
                      </a:r>
                      <a:endParaRPr lang="ru-RU" sz="2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img4 (1).jpg"/>
          <p:cNvPicPr>
            <a:picLocks noChangeAspect="1"/>
          </p:cNvPicPr>
          <p:nvPr/>
        </p:nvPicPr>
        <p:blipFill>
          <a:blip r:embed="rId2" cstate="print"/>
          <a:srcRect l="48031" t="46063" r="3735" b="11938"/>
          <a:stretch>
            <a:fillRect/>
          </a:stretch>
        </p:blipFill>
        <p:spPr>
          <a:xfrm>
            <a:off x="4572000" y="4005064"/>
            <a:ext cx="35283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Терминология </a:t>
            </a:r>
            <a:r>
              <a:rPr lang="ru-RU" sz="4800" b="1" dirty="0" smtClean="0"/>
              <a:t>влажно – тепловая обработка ткани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92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+mj-lt"/>
                        </a:rPr>
                        <a:t>Заутюжить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j-lt"/>
                        </a:rPr>
                        <a:t>Уложить припуски шва на одну сторону и закрепить их в таком положении</a:t>
                      </a:r>
                      <a:endParaRPr lang="ru-RU" sz="2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j-lt"/>
                        </a:rPr>
                        <a:t>Складки, припуски необработанного среза</a:t>
                      </a:r>
                      <a:endParaRPr lang="ru-RU" sz="28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7782" marR="6778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img6.jpg"/>
          <p:cNvPicPr>
            <a:picLocks noChangeAspect="1"/>
          </p:cNvPicPr>
          <p:nvPr/>
        </p:nvPicPr>
        <p:blipFill>
          <a:blip r:embed="rId2" cstate="print"/>
          <a:srcRect l="48234" t="49874" r="3533" b="13376"/>
          <a:stretch>
            <a:fillRect/>
          </a:stretch>
        </p:blipFill>
        <p:spPr>
          <a:xfrm rot="21097706">
            <a:off x="5148064" y="4509120"/>
            <a:ext cx="35283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174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Он разгладит все                      морщинки. Только ты его не                              тронь,  Он горячий, как огонь</vt:lpstr>
      <vt:lpstr>Влажно – тепловая обработка ткани</vt:lpstr>
      <vt:lpstr>Старинный утюг - врубель</vt:lpstr>
      <vt:lpstr>Слайд 4</vt:lpstr>
      <vt:lpstr>Современные утюги</vt:lpstr>
      <vt:lpstr>  Рабочее место  для выполнения влажно-тепловой обработки</vt:lpstr>
      <vt:lpstr>Правила безопасной работы с электрическим утюгом</vt:lpstr>
      <vt:lpstr>Терминология влажно – тепловая обработка ткани</vt:lpstr>
      <vt:lpstr>Терминология влажно – тепловая обработка ткани</vt:lpstr>
      <vt:lpstr>Терминология влажно – тепловая обработка ткани</vt:lpstr>
      <vt:lpstr>Терминология влажно – тепловая обработка ткани</vt:lpstr>
      <vt:lpstr>Практическая работа: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 – тепловая обработка ткани</dc:title>
  <dc:creator>User</dc:creator>
  <cp:lastModifiedBy>User</cp:lastModifiedBy>
  <cp:revision>6</cp:revision>
  <dcterms:created xsi:type="dcterms:W3CDTF">2018-05-05T08:44:01Z</dcterms:created>
  <dcterms:modified xsi:type="dcterms:W3CDTF">2018-05-05T11:58:53Z</dcterms:modified>
</cp:coreProperties>
</file>