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2"/>
    <p:sldId id="289" r:id="rId3"/>
    <p:sldId id="288" r:id="rId4"/>
    <p:sldId id="286" r:id="rId5"/>
    <p:sldId id="285" r:id="rId6"/>
    <p:sldId id="284" r:id="rId7"/>
    <p:sldId id="283" r:id="rId8"/>
    <p:sldId id="282" r:id="rId9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ветлана Ахатовна" userId="8b5c30d2f40f0922" providerId="LiveId" clId="{7B322A71-7BCA-4FDD-8E87-06C4B0F4B97A}"/>
    <pc:docChg chg="custSel delSld modSld">
      <pc:chgData name="Светлана Ахатовна" userId="8b5c30d2f40f0922" providerId="LiveId" clId="{7B322A71-7BCA-4FDD-8E87-06C4B0F4B97A}" dt="2023-04-26T14:05:31.322" v="1746" actId="14100"/>
      <pc:docMkLst>
        <pc:docMk/>
      </pc:docMkLst>
      <pc:sldChg chg="modSp mod">
        <pc:chgData name="Светлана Ахатовна" userId="8b5c30d2f40f0922" providerId="LiveId" clId="{7B322A71-7BCA-4FDD-8E87-06C4B0F4B97A}" dt="2023-04-26T13:41:57.604" v="1713" actId="255"/>
        <pc:sldMkLst>
          <pc:docMk/>
          <pc:sldMk cId="0" sldId="280"/>
        </pc:sldMkLst>
        <pc:spChg chg="mod">
          <ac:chgData name="Светлана Ахатовна" userId="8b5c30d2f40f0922" providerId="LiveId" clId="{7B322A71-7BCA-4FDD-8E87-06C4B0F4B97A}" dt="2023-04-26T13:41:57.604" v="1713" actId="255"/>
          <ac:spMkLst>
            <pc:docMk/>
            <pc:sldMk cId="0" sldId="280"/>
            <ac:spMk id="3" creationId="{00000000-0000-0000-0000-000000000000}"/>
          </ac:spMkLst>
        </pc:spChg>
      </pc:sldChg>
      <pc:sldChg chg="del">
        <pc:chgData name="Светлана Ахатовна" userId="8b5c30d2f40f0922" providerId="LiveId" clId="{7B322A71-7BCA-4FDD-8E87-06C4B0F4B97A}" dt="2023-04-26T13:57:28.990" v="1720" actId="47"/>
        <pc:sldMkLst>
          <pc:docMk/>
          <pc:sldMk cId="0" sldId="281"/>
        </pc:sldMkLst>
      </pc:sldChg>
      <pc:sldChg chg="addSp delSp modSp mod">
        <pc:chgData name="Светлана Ахатовна" userId="8b5c30d2f40f0922" providerId="LiveId" clId="{7B322A71-7BCA-4FDD-8E87-06C4B0F4B97A}" dt="2023-04-26T14:05:31.322" v="1746" actId="14100"/>
        <pc:sldMkLst>
          <pc:docMk/>
          <pc:sldMk cId="0" sldId="282"/>
        </pc:sldMkLst>
        <pc:spChg chg="mod">
          <ac:chgData name="Светлана Ахатовна" userId="8b5c30d2f40f0922" providerId="LiveId" clId="{7B322A71-7BCA-4FDD-8E87-06C4B0F4B97A}" dt="2023-04-26T13:57:23.073" v="1719" actId="6549"/>
          <ac:spMkLst>
            <pc:docMk/>
            <pc:sldMk cId="0" sldId="282"/>
            <ac:spMk id="2" creationId="{00000000-0000-0000-0000-000000000000}"/>
          </ac:spMkLst>
        </pc:spChg>
        <pc:spChg chg="del">
          <ac:chgData name="Светлана Ахатовна" userId="8b5c30d2f40f0922" providerId="LiveId" clId="{7B322A71-7BCA-4FDD-8E87-06C4B0F4B97A}" dt="2023-04-26T14:05:21.321" v="1743"/>
          <ac:spMkLst>
            <pc:docMk/>
            <pc:sldMk cId="0" sldId="282"/>
            <ac:spMk id="3" creationId="{00000000-0000-0000-0000-000000000000}"/>
          </ac:spMkLst>
        </pc:spChg>
        <pc:picChg chg="add mod">
          <ac:chgData name="Светлана Ахатовна" userId="8b5c30d2f40f0922" providerId="LiveId" clId="{7B322A71-7BCA-4FDD-8E87-06C4B0F4B97A}" dt="2023-04-26T14:05:31.322" v="1746" actId="14100"/>
          <ac:picMkLst>
            <pc:docMk/>
            <pc:sldMk cId="0" sldId="282"/>
            <ac:picMk id="1026" creationId="{90EB3BE9-D124-BA3D-10E0-1DD5E29AFE2E}"/>
          </ac:picMkLst>
        </pc:picChg>
      </pc:sldChg>
      <pc:sldChg chg="modSp mod">
        <pc:chgData name="Светлана Ахатовна" userId="8b5c30d2f40f0922" providerId="LiveId" clId="{7B322A71-7BCA-4FDD-8E87-06C4B0F4B97A}" dt="2023-04-26T13:42:48.644" v="1718" actId="123"/>
        <pc:sldMkLst>
          <pc:docMk/>
          <pc:sldMk cId="0" sldId="283"/>
        </pc:sldMkLst>
        <pc:spChg chg="mod">
          <ac:chgData name="Светлана Ахатовна" userId="8b5c30d2f40f0922" providerId="LiveId" clId="{7B322A71-7BCA-4FDD-8E87-06C4B0F4B97A}" dt="2023-04-26T13:33:36.243" v="1315"/>
          <ac:spMkLst>
            <pc:docMk/>
            <pc:sldMk cId="0" sldId="283"/>
            <ac:spMk id="2" creationId="{00000000-0000-0000-0000-000000000000}"/>
          </ac:spMkLst>
        </pc:spChg>
        <pc:spChg chg="mod">
          <ac:chgData name="Светлана Ахатовна" userId="8b5c30d2f40f0922" providerId="LiveId" clId="{7B322A71-7BCA-4FDD-8E87-06C4B0F4B97A}" dt="2023-04-26T13:42:48.644" v="1718" actId="123"/>
          <ac:spMkLst>
            <pc:docMk/>
            <pc:sldMk cId="0" sldId="283"/>
            <ac:spMk id="3" creationId="{00000000-0000-0000-0000-000000000000}"/>
          </ac:spMkLst>
        </pc:spChg>
      </pc:sldChg>
      <pc:sldChg chg="addSp delSp modSp mod">
        <pc:chgData name="Светлана Ахатовна" userId="8b5c30d2f40f0922" providerId="LiveId" clId="{7B322A71-7BCA-4FDD-8E87-06C4B0F4B97A}" dt="2023-04-26T14:00:15.172" v="1742" actId="1076"/>
        <pc:sldMkLst>
          <pc:docMk/>
          <pc:sldMk cId="0" sldId="284"/>
        </pc:sldMkLst>
        <pc:spChg chg="mod">
          <ac:chgData name="Светлана Ахатовна" userId="8b5c30d2f40f0922" providerId="LiveId" clId="{7B322A71-7BCA-4FDD-8E87-06C4B0F4B97A}" dt="2023-04-26T13:26:29.368" v="954"/>
          <ac:spMkLst>
            <pc:docMk/>
            <pc:sldMk cId="0" sldId="284"/>
            <ac:spMk id="2" creationId="{00000000-0000-0000-0000-000000000000}"/>
          </ac:spMkLst>
        </pc:spChg>
        <pc:spChg chg="mod">
          <ac:chgData name="Светлана Ахатовна" userId="8b5c30d2f40f0922" providerId="LiveId" clId="{7B322A71-7BCA-4FDD-8E87-06C4B0F4B97A}" dt="2023-04-26T14:00:09.467" v="1741" actId="120"/>
          <ac:spMkLst>
            <pc:docMk/>
            <pc:sldMk cId="0" sldId="284"/>
            <ac:spMk id="3" creationId="{00000000-0000-0000-0000-000000000000}"/>
          </ac:spMkLst>
        </pc:spChg>
        <pc:spChg chg="add mod">
          <ac:chgData name="Светлана Ахатовна" userId="8b5c30d2f40f0922" providerId="LiveId" clId="{7B322A71-7BCA-4FDD-8E87-06C4B0F4B97A}" dt="2023-04-26T14:00:15.172" v="1742" actId="1076"/>
          <ac:spMkLst>
            <pc:docMk/>
            <pc:sldMk cId="0" sldId="284"/>
            <ac:spMk id="4" creationId="{BD3CACD5-CC6B-ADB7-016B-016C2B980FBB}"/>
          </ac:spMkLst>
        </pc:spChg>
        <pc:spChg chg="add del">
          <ac:chgData name="Светлана Ахатовна" userId="8b5c30d2f40f0922" providerId="LiveId" clId="{7B322A71-7BCA-4FDD-8E87-06C4B0F4B97A}" dt="2023-04-26T13:32:40.363" v="1308" actId="478"/>
          <ac:spMkLst>
            <pc:docMk/>
            <pc:sldMk cId="0" sldId="284"/>
            <ac:spMk id="5" creationId="{A9B9E821-0192-5397-C7DF-4368D9652432}"/>
          </ac:spMkLst>
        </pc:spChg>
      </pc:sldChg>
      <pc:sldChg chg="modSp mod">
        <pc:chgData name="Светлана Ахатовна" userId="8b5c30d2f40f0922" providerId="LiveId" clId="{7B322A71-7BCA-4FDD-8E87-06C4B0F4B97A}" dt="2023-04-26T13:42:26.990" v="1715" actId="123"/>
        <pc:sldMkLst>
          <pc:docMk/>
          <pc:sldMk cId="0" sldId="285"/>
        </pc:sldMkLst>
        <pc:spChg chg="mod">
          <ac:chgData name="Светлана Ахатовна" userId="8b5c30d2f40f0922" providerId="LiveId" clId="{7B322A71-7BCA-4FDD-8E87-06C4B0F4B97A}" dt="2023-04-26T13:21:32.456" v="575"/>
          <ac:spMkLst>
            <pc:docMk/>
            <pc:sldMk cId="0" sldId="285"/>
            <ac:spMk id="2" creationId="{00000000-0000-0000-0000-000000000000}"/>
          </ac:spMkLst>
        </pc:spChg>
        <pc:spChg chg="mod">
          <ac:chgData name="Светлана Ахатовна" userId="8b5c30d2f40f0922" providerId="LiveId" clId="{7B322A71-7BCA-4FDD-8E87-06C4B0F4B97A}" dt="2023-04-26T13:42:26.990" v="1715" actId="123"/>
          <ac:spMkLst>
            <pc:docMk/>
            <pc:sldMk cId="0" sldId="285"/>
            <ac:spMk id="3" creationId="{00000000-0000-0000-0000-000000000000}"/>
          </ac:spMkLst>
        </pc:spChg>
      </pc:sldChg>
      <pc:sldChg chg="modSp mod">
        <pc:chgData name="Светлана Ахатовна" userId="8b5c30d2f40f0922" providerId="LiveId" clId="{7B322A71-7BCA-4FDD-8E87-06C4B0F4B97A}" dt="2023-04-26T13:42:17.222" v="1714" actId="123"/>
        <pc:sldMkLst>
          <pc:docMk/>
          <pc:sldMk cId="0" sldId="286"/>
        </pc:sldMkLst>
        <pc:spChg chg="mod">
          <ac:chgData name="Светлана Ахатовна" userId="8b5c30d2f40f0922" providerId="LiveId" clId="{7B322A71-7BCA-4FDD-8E87-06C4B0F4B97A}" dt="2023-04-26T13:16:30.180" v="100" actId="20577"/>
          <ac:spMkLst>
            <pc:docMk/>
            <pc:sldMk cId="0" sldId="286"/>
            <ac:spMk id="2" creationId="{00000000-0000-0000-0000-000000000000}"/>
          </ac:spMkLst>
        </pc:spChg>
        <pc:spChg chg="mod">
          <ac:chgData name="Светлана Ахатовна" userId="8b5c30d2f40f0922" providerId="LiveId" clId="{7B322A71-7BCA-4FDD-8E87-06C4B0F4B97A}" dt="2023-04-26T13:42:17.222" v="1714" actId="123"/>
          <ac:spMkLst>
            <pc:docMk/>
            <pc:sldMk cId="0" sldId="286"/>
            <ac:spMk id="3" creationId="{00000000-0000-0000-0000-000000000000}"/>
          </ac:spMkLst>
        </pc:spChg>
      </pc:sldChg>
      <pc:sldChg chg="addSp delSp modSp del mod">
        <pc:chgData name="Светлана Ахатовна" userId="8b5c30d2f40f0922" providerId="LiveId" clId="{7B322A71-7BCA-4FDD-8E87-06C4B0F4B97A}" dt="2023-04-26T13:41:19.238" v="1679" actId="47"/>
        <pc:sldMkLst>
          <pc:docMk/>
          <pc:sldMk cId="0" sldId="287"/>
        </pc:sldMkLst>
        <pc:spChg chg="mod">
          <ac:chgData name="Светлана Ахатовна" userId="8b5c30d2f40f0922" providerId="LiveId" clId="{7B322A71-7BCA-4FDD-8E87-06C4B0F4B97A}" dt="2023-04-25T13:59:14.689" v="42" actId="255"/>
          <ac:spMkLst>
            <pc:docMk/>
            <pc:sldMk cId="0" sldId="287"/>
            <ac:spMk id="2" creationId="{00000000-0000-0000-0000-000000000000}"/>
          </ac:spMkLst>
        </pc:spChg>
        <pc:spChg chg="del">
          <ac:chgData name="Светлана Ахатовна" userId="8b5c30d2f40f0922" providerId="LiveId" clId="{7B322A71-7BCA-4FDD-8E87-06C4B0F4B97A}" dt="2023-04-25T13:58:00.643" v="31"/>
          <ac:spMkLst>
            <pc:docMk/>
            <pc:sldMk cId="0" sldId="287"/>
            <ac:spMk id="3" creationId="{00000000-0000-0000-0000-000000000000}"/>
          </ac:spMkLst>
        </pc:spChg>
        <pc:picChg chg="add mod">
          <ac:chgData name="Светлана Ахатовна" userId="8b5c30d2f40f0922" providerId="LiveId" clId="{7B322A71-7BCA-4FDD-8E87-06C4B0F4B97A}" dt="2023-04-25T13:58:05.887" v="33" actId="1076"/>
          <ac:picMkLst>
            <pc:docMk/>
            <pc:sldMk cId="0" sldId="287"/>
            <ac:picMk id="1026" creationId="{3B9C5BAE-A31A-FB6A-8F57-D2F34BA23A82}"/>
          </ac:picMkLst>
        </pc:picChg>
        <pc:picChg chg="add mod">
          <ac:chgData name="Светлана Ахатовна" userId="8b5c30d2f40f0922" providerId="LiveId" clId="{7B322A71-7BCA-4FDD-8E87-06C4B0F4B97A}" dt="2023-04-25T13:58:54.894" v="38" actId="14100"/>
          <ac:picMkLst>
            <pc:docMk/>
            <pc:sldMk cId="0" sldId="287"/>
            <ac:picMk id="1028" creationId="{F96C8812-90C4-7DF9-41F1-606C07F1213A}"/>
          </ac:picMkLst>
        </pc:picChg>
        <pc:picChg chg="add mod">
          <ac:chgData name="Светлана Ахатовна" userId="8b5c30d2f40f0922" providerId="LiveId" clId="{7B322A71-7BCA-4FDD-8E87-06C4B0F4B97A}" dt="2023-04-25T13:59:54.719" v="50" actId="14100"/>
          <ac:picMkLst>
            <pc:docMk/>
            <pc:sldMk cId="0" sldId="287"/>
            <ac:picMk id="1030" creationId="{AB45937E-F050-0572-304E-AE798FA4FA25}"/>
          </ac:picMkLst>
        </pc:picChg>
      </pc:sldChg>
      <pc:sldChg chg="modSp mod">
        <pc:chgData name="Светлана Ахатовна" userId="8b5c30d2f40f0922" providerId="LiveId" clId="{7B322A71-7BCA-4FDD-8E87-06C4B0F4B97A}" dt="2023-04-25T13:53:32.750" v="16" actId="20577"/>
        <pc:sldMkLst>
          <pc:docMk/>
          <pc:sldMk cId="0" sldId="288"/>
        </pc:sldMkLst>
        <pc:spChg chg="mod">
          <ac:chgData name="Светлана Ахатовна" userId="8b5c30d2f40f0922" providerId="LiveId" clId="{7B322A71-7BCA-4FDD-8E87-06C4B0F4B97A}" dt="2023-04-25T13:52:19.916" v="0" actId="113"/>
          <ac:spMkLst>
            <pc:docMk/>
            <pc:sldMk cId="0" sldId="288"/>
            <ac:spMk id="5" creationId="{D9199F3F-C1F9-F708-BA52-00BE3D5D2819}"/>
          </ac:spMkLst>
        </pc:spChg>
        <pc:spChg chg="mod">
          <ac:chgData name="Светлана Ахатовна" userId="8b5c30d2f40f0922" providerId="LiveId" clId="{7B322A71-7BCA-4FDD-8E87-06C4B0F4B97A}" dt="2023-04-25T13:53:32.750" v="16" actId="20577"/>
          <ac:spMkLst>
            <pc:docMk/>
            <pc:sldMk cId="0" sldId="288"/>
            <ac:spMk id="7" creationId="{DFCE6CCE-A813-0C4E-5E46-6EB0EDADC9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Образец текста</a:t>
            </a:r>
          </a:p>
          <a:p>
            <a:pPr lvl="1"/>
            <a:r>
              <a:rPr dirty="0"/>
              <a:t>Второй уровень</a:t>
            </a:r>
          </a:p>
          <a:p>
            <a:pPr lvl="2"/>
            <a:r>
              <a:rPr dirty="0"/>
              <a:t>Третий уровень</a:t>
            </a:r>
          </a:p>
          <a:p>
            <a:pPr lvl="3"/>
            <a:r>
              <a:rPr dirty="0"/>
              <a:t>Четвертый уровень</a:t>
            </a:r>
          </a:p>
          <a:p>
            <a:pPr lvl="4"/>
            <a:r>
              <a:rPr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799D164-F958-430A-A15E-E519BC77294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26.04.2023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olas" panose="020B0609020204030204" pitchFamily="4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000" dirty="0"/>
              <a:t>СЕКРЕТЫ ЭФФЕКТИВНОЙ ПРЕЗЕНТАЦИИ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ПРЕЗЕНТАЦИЯ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91F5A53-865F-CEC7-9F7E-226DE8C5564C}"/>
              </a:ext>
            </a:extLst>
          </p:cNvPr>
          <p:cNvSpPr/>
          <p:nvPr/>
        </p:nvSpPr>
        <p:spPr>
          <a:xfrm>
            <a:off x="6138" y="1582611"/>
            <a:ext cx="3456384" cy="19442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ЛИНГВИСТИКА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 Культурно-речевая база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4FC3665-E993-6FAA-202F-93460F8F0281}"/>
              </a:ext>
            </a:extLst>
          </p:cNvPr>
          <p:cNvSpPr/>
          <p:nvPr/>
        </p:nvSpPr>
        <p:spPr>
          <a:xfrm>
            <a:off x="5681478" y="1609320"/>
            <a:ext cx="3456384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ПСИХОЛОГИЯ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Оптимальные средства воздействия на детей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4D2A61F-108F-64FB-DF02-A7CD14FF14AC}"/>
              </a:ext>
            </a:extLst>
          </p:cNvPr>
          <p:cNvSpPr/>
          <p:nvPr/>
        </p:nvSpPr>
        <p:spPr>
          <a:xfrm>
            <a:off x="0" y="3863181"/>
            <a:ext cx="3456384" cy="20776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ЛОГИКА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Последовательность изложения мыслей, выстраивание аргументов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62341FC-230D-7CDB-AFD7-3DE94A59F726}"/>
              </a:ext>
            </a:extLst>
          </p:cNvPr>
          <p:cNvSpPr/>
          <p:nvPr/>
        </p:nvSpPr>
        <p:spPr>
          <a:xfrm>
            <a:off x="5681478" y="3863181"/>
            <a:ext cx="3456384" cy="21581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ЭТИКА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Морально-нравственный свод правил и законов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A3E2264A-97A3-02C8-336E-9B76A9DC4188}"/>
              </a:ext>
            </a:extLst>
          </p:cNvPr>
          <p:cNvSpPr/>
          <p:nvPr/>
        </p:nvSpPr>
        <p:spPr>
          <a:xfrm>
            <a:off x="3059832" y="2708920"/>
            <a:ext cx="2808312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ФИЛОСОФИЯ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Решение проблемных вопросов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/>
              <a:t>РИТОРИКА</a:t>
            </a:r>
            <a:endParaRPr lang="en-US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9C6E91-E3CB-02B0-E38F-38E865A64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08721"/>
            <a:ext cx="4040188" cy="504056"/>
          </a:xfrm>
        </p:spPr>
        <p:txBody>
          <a:bodyPr/>
          <a:lstStyle/>
          <a:p>
            <a:pPr algn="ctr"/>
            <a:r>
              <a:rPr lang="ru-RU" sz="4000" dirty="0"/>
              <a:t>Идея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9199F3F-C1F9-F708-BA52-00BE3D5D2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512" y="1412776"/>
            <a:ext cx="4317876" cy="5328592"/>
          </a:xfrm>
        </p:spPr>
        <p:txBody>
          <a:bodyPr/>
          <a:lstStyle/>
          <a:p>
            <a:r>
              <a:rPr lang="ru-RU" b="1" dirty="0"/>
              <a:t>Способы убеждения:</a:t>
            </a:r>
          </a:p>
          <a:p>
            <a:pPr marL="457200" indent="-457200">
              <a:buAutoNum type="arabicPeriod"/>
            </a:pPr>
            <a:r>
              <a:rPr lang="ru-RU" b="1" dirty="0"/>
              <a:t>Логос – данный, факты, логические умозаключения.</a:t>
            </a:r>
          </a:p>
          <a:p>
            <a:pPr marL="457200" indent="-457200">
              <a:buAutoNum type="arabicPeriod"/>
            </a:pPr>
            <a:r>
              <a:rPr lang="ru-RU" b="1" dirty="0"/>
              <a:t>Этос – репутация педагога (авторитетность в учебном предмете).</a:t>
            </a:r>
          </a:p>
          <a:p>
            <a:pPr marL="457200" indent="-457200">
              <a:buAutoNum type="arabicPeriod"/>
            </a:pPr>
            <a:r>
              <a:rPr lang="ru-RU" b="1" dirty="0"/>
              <a:t>Пафос – эмоциональная связь с детьми (жесты, темп и т.д.)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F8A9406-720F-2056-556C-04B675A21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31837"/>
            <a:ext cx="4041775" cy="680939"/>
          </a:xfrm>
        </p:spPr>
        <p:txBody>
          <a:bodyPr/>
          <a:lstStyle/>
          <a:p>
            <a:pPr algn="ctr"/>
            <a:r>
              <a:rPr lang="ru-RU" sz="3600" dirty="0"/>
              <a:t>Форма и стиль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FCE6CCE-A813-0C4E-5E46-6EB0EDADC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4" y="1412776"/>
            <a:ext cx="4498975" cy="5328592"/>
          </a:xfrm>
        </p:spPr>
        <p:txBody>
          <a:bodyPr/>
          <a:lstStyle/>
          <a:p>
            <a:r>
              <a:rPr lang="ru-RU" b="1" dirty="0"/>
              <a:t>Приёмы для эффекта убеждения (красноречие):</a:t>
            </a:r>
          </a:p>
          <a:p>
            <a:pPr marL="0" indent="0">
              <a:buNone/>
            </a:pPr>
            <a:r>
              <a:rPr lang="ru-RU" b="1" dirty="0"/>
              <a:t>1. Наглядность – представление абстрактного в клиповом формате.</a:t>
            </a:r>
          </a:p>
          <a:p>
            <a:pPr marL="0" indent="0">
              <a:buNone/>
            </a:pPr>
            <a:r>
              <a:rPr lang="ru-RU" b="1" dirty="0"/>
              <a:t>2. Повтор – повышение убедительности речи, закрепление основной мысли.</a:t>
            </a:r>
          </a:p>
          <a:p>
            <a:pPr marL="0" indent="0">
              <a:buNone/>
            </a:pPr>
            <a:r>
              <a:rPr lang="ru-RU" b="1" dirty="0"/>
              <a:t>3.Разъяснение – расширенный повтор.</a:t>
            </a:r>
          </a:p>
          <a:p>
            <a:pPr marL="0" indent="0">
              <a:buNone/>
            </a:pPr>
            <a:r>
              <a:rPr lang="ru-RU" b="1" dirty="0"/>
              <a:t>4. Вопросы – стимуляция мыслей учащихся.</a:t>
            </a:r>
          </a:p>
          <a:p>
            <a:pPr marL="0" indent="0">
              <a:buNone/>
            </a:pPr>
            <a:r>
              <a:rPr lang="ru-RU" b="1" dirty="0"/>
              <a:t>5. Призыв к действию.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по построению эффективной презентации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pPr algn="just"/>
            <a:r>
              <a:rPr lang="ru-RU" dirty="0"/>
              <a:t>Хорошая подготовка – ориентирование на учащихся (исходя из их проблем, уровня развития, интересов и т.д. – знание детей)</a:t>
            </a:r>
          </a:p>
          <a:p>
            <a:pPr algn="just"/>
            <a:r>
              <a:rPr lang="ru-RU" dirty="0"/>
              <a:t>Репетиция – соотношение количества слайдов с временным периодом (пролистывание показывает детям незначимость информации и мысли о том, что «можно не учиться»)</a:t>
            </a:r>
          </a:p>
          <a:p>
            <a:pPr algn="just"/>
            <a:r>
              <a:rPr lang="ru-RU" dirty="0"/>
              <a:t>Основной вопрос – Чего Вы хотите добиться от детей? Какой реакции ожидаете?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по построению эффективной презентации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5141168"/>
          </a:xfrm>
        </p:spPr>
        <p:txBody>
          <a:bodyPr/>
          <a:lstStyle/>
          <a:p>
            <a:pPr algn="just"/>
            <a:r>
              <a:rPr lang="ru-RU" dirty="0"/>
              <a:t>Формирование структуры выступления перед детьми:</a:t>
            </a:r>
          </a:p>
          <a:p>
            <a:pPr marL="514350" indent="-514350" algn="just">
              <a:buAutoNum type="arabicParenR"/>
            </a:pPr>
            <a:r>
              <a:rPr lang="ru-RU" dirty="0"/>
              <a:t>начало и конец строго регламентированы – продуманы заранее, не «</a:t>
            </a:r>
            <a:r>
              <a:rPr lang="ru-RU" dirty="0" err="1"/>
              <a:t>находу</a:t>
            </a:r>
            <a:r>
              <a:rPr lang="ru-RU" dirty="0"/>
              <a:t>»;</a:t>
            </a:r>
          </a:p>
          <a:p>
            <a:pPr marL="514350" indent="-514350" algn="just">
              <a:buAutoNum type="arabicParenR"/>
            </a:pPr>
            <a:r>
              <a:rPr lang="ru-RU" dirty="0"/>
              <a:t>по ходу презентации можно импровизировать;</a:t>
            </a:r>
          </a:p>
          <a:p>
            <a:pPr marL="514350" indent="-514350" algn="just">
              <a:buAutoNum type="arabicParenR"/>
            </a:pPr>
            <a:r>
              <a:rPr lang="ru-RU" dirty="0"/>
              <a:t>начало – позволяющее привлечь внимание и интерес к изучаемой теме;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ru-RU" dirty="0"/>
              <a:t>финал – «мажорный» по духу, оптимистичный (шутка или комплимент).</a:t>
            </a:r>
          </a:p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по построению эффективной презентации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098578"/>
          </a:xfrm>
        </p:spPr>
        <p:txBody>
          <a:bodyPr/>
          <a:lstStyle/>
          <a:p>
            <a:pPr algn="just"/>
            <a:r>
              <a:rPr lang="ru-RU" dirty="0"/>
              <a:t>Вектор результата – с понимания учебного материала на действия детей!</a:t>
            </a:r>
          </a:p>
          <a:p>
            <a:r>
              <a:rPr lang="ru-RU" dirty="0"/>
              <a:t>Цифровые технологии         сокращение цикла восприятия (снижение внимания, работоспособности):</a:t>
            </a:r>
          </a:p>
          <a:p>
            <a:pPr marL="0" indent="0" algn="ctr">
              <a:buNone/>
            </a:pPr>
            <a:r>
              <a:rPr lang="ru-RU" dirty="0"/>
              <a:t>Рассказали историю - показали цифры или информацию - ответили на вопросы – потренировались</a:t>
            </a:r>
          </a:p>
          <a:p>
            <a:pPr algn="just"/>
            <a:r>
              <a:rPr lang="ru-RU" dirty="0"/>
              <a:t>Смена форматов позволяет долго удерживать внимание учащихся!</a:t>
            </a:r>
            <a:endParaRPr lang="en-US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BD3CACD5-CC6B-ADB7-016B-016C2B980FBB}"/>
              </a:ext>
            </a:extLst>
          </p:cNvPr>
          <p:cNvSpPr/>
          <p:nvPr/>
        </p:nvSpPr>
        <p:spPr>
          <a:xfrm>
            <a:off x="4788024" y="278092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 по построению эффективной презентации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/>
          <a:lstStyle/>
          <a:p>
            <a:pPr algn="just"/>
            <a:r>
              <a:rPr lang="ru-RU" dirty="0"/>
              <a:t>Дети не любят быть пассивными слушателями – </a:t>
            </a:r>
            <a:r>
              <a:rPr lang="ru-RU" b="1" dirty="0"/>
              <a:t>вовлечение:</a:t>
            </a:r>
          </a:p>
          <a:p>
            <a:pPr marL="514350" indent="-514350" algn="just">
              <a:buAutoNum type="arabicParenR"/>
            </a:pPr>
            <a:r>
              <a:rPr lang="ru-RU" dirty="0"/>
              <a:t>задавать вопросы</a:t>
            </a:r>
          </a:p>
          <a:p>
            <a:pPr marL="514350" indent="-514350" algn="just">
              <a:buAutoNum type="arabicParenR"/>
            </a:pPr>
            <a:r>
              <a:rPr lang="ru-RU" dirty="0"/>
              <a:t>выполнять действия</a:t>
            </a:r>
          </a:p>
          <a:p>
            <a:pPr marL="514350" indent="-514350" algn="just">
              <a:buAutoNum type="arabicParenR"/>
            </a:pPr>
            <a:r>
              <a:rPr lang="ru-RU" dirty="0"/>
              <a:t>обсуждать и дискутировать</a:t>
            </a:r>
          </a:p>
          <a:p>
            <a:pPr marL="514350" indent="-514350" algn="just">
              <a:buAutoNum type="arabicParenR"/>
            </a:pPr>
            <a:r>
              <a:rPr lang="ru-RU" dirty="0"/>
              <a:t>позволить детям стать частью презентации</a:t>
            </a:r>
          </a:p>
          <a:p>
            <a:pPr algn="just"/>
            <a:r>
              <a:rPr lang="ru-RU" dirty="0"/>
              <a:t>Педагог должен двигаться – сетчатка глаз детей реагирует только на движение. Если Вы стоите – глаза детей перестают Вас замечать.</a:t>
            </a:r>
          </a:p>
          <a:p>
            <a:pPr marL="514350" indent="-514350">
              <a:buAutoNum type="arabicParenR"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EB3BE9-D124-BA3D-10E0-1DD5E29AFE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343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Consolas</vt:lpstr>
      <vt:lpstr>Corbel</vt:lpstr>
      <vt:lpstr>Тема Office</vt:lpstr>
      <vt:lpstr>Презентация PowerPoint</vt:lpstr>
      <vt:lpstr>ПРЕЗЕНТАЦИЯ</vt:lpstr>
      <vt:lpstr>РИТОРИКА</vt:lpstr>
      <vt:lpstr>Рекомендации по построению эффективной презентации</vt:lpstr>
      <vt:lpstr>Рекомендации по построению эффективной презентации</vt:lpstr>
      <vt:lpstr>Рекомендации по построению эффективной презентации</vt:lpstr>
      <vt:lpstr>Рекомендации по построению эффективной презентации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Черная риторика</dc:title>
  <dc:creator>Варя</dc:creator>
  <cp:lastModifiedBy>Светлана Ахатовна</cp:lastModifiedBy>
  <cp:revision>29</cp:revision>
  <dcterms:created xsi:type="dcterms:W3CDTF">2009-09-21T06:54:31Z</dcterms:created>
  <dcterms:modified xsi:type="dcterms:W3CDTF">2023-04-26T14:05:38Z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7170A7F917244682B75CD5334B6C63D1</vt:lpwstr>
  </property>
  <property fmtid="{D5CDD505-2E9C-101B-9397-08002B2CF9AE}" pid="3" name="KSOProductBuildVer">
    <vt:lpwstr>1033-11.2.0.11417</vt:lpwstr>
  </property>
</Properties>
</file>