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7882" y="188687"/>
            <a:ext cx="11475076" cy="12917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Salat </a:t>
            </a:r>
            <a:r>
              <a:rPr lang="ru-RU" dirty="0" smtClean="0">
                <a:solidFill>
                  <a:srgbClr val="FFC000"/>
                </a:solidFill>
              </a:rPr>
              <a:t>«</a:t>
            </a:r>
            <a:r>
              <a:rPr lang="en-US" dirty="0" smtClean="0">
                <a:solidFill>
                  <a:srgbClr val="FFC000"/>
                </a:solidFill>
              </a:rPr>
              <a:t>Wassermelone</a:t>
            </a:r>
            <a:r>
              <a:rPr lang="ru-RU" dirty="0" smtClean="0">
                <a:solidFill>
                  <a:srgbClr val="FFC000"/>
                </a:solidFill>
              </a:rPr>
              <a:t>»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514" y="1770065"/>
            <a:ext cx="8563020" cy="481669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5014"/>
            <a:ext cx="1103219" cy="1103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2" y="80850"/>
            <a:ext cx="1103219" cy="110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327" y="1798688"/>
            <a:ext cx="1103219" cy="1103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226" y="3491707"/>
            <a:ext cx="1103219" cy="1103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756" y="3720048"/>
            <a:ext cx="1103219" cy="1103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92" y="5754780"/>
            <a:ext cx="1103219" cy="11032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137" y="5754781"/>
            <a:ext cx="1103219" cy="11032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35" y="-15256"/>
            <a:ext cx="1103219" cy="11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2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1.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00B050"/>
                </a:solidFill>
              </a:rPr>
              <a:t>Schneiden wir H</a:t>
            </a: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ühnerfleisch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87" y="1306287"/>
            <a:ext cx="8764041" cy="5341256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" y="0"/>
            <a:ext cx="828675" cy="800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91" y="-62366"/>
            <a:ext cx="828675" cy="800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090" y="1255713"/>
            <a:ext cx="828675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904" y="-77787"/>
            <a:ext cx="828675" cy="80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17" y="253094"/>
            <a:ext cx="828675" cy="800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846" y="0"/>
            <a:ext cx="828675" cy="800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" y="1724592"/>
            <a:ext cx="828675" cy="800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2" y="3628571"/>
            <a:ext cx="828675" cy="800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" y="5898017"/>
            <a:ext cx="828675" cy="800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277" y="5847443"/>
            <a:ext cx="828675" cy="800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757" y="4644571"/>
            <a:ext cx="828675" cy="800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66" y="3551578"/>
            <a:ext cx="828675" cy="800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481" y="2259579"/>
            <a:ext cx="828675" cy="8001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978" y="57150"/>
            <a:ext cx="828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5142"/>
            <a:ext cx="10515600" cy="104502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2. </a:t>
            </a: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Reiben das Ei, </a:t>
            </a:r>
            <a:r>
              <a:rPr lang="en-US" b="1" dirty="0" smtClean="0">
                <a:solidFill>
                  <a:srgbClr val="00B050"/>
                </a:solidFill>
              </a:rPr>
              <a:t>f</a:t>
            </a: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ügen die Mayonnaise und das Salz hinzu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029" y="1567542"/>
            <a:ext cx="8505370" cy="5138057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" y="0"/>
            <a:ext cx="828675" cy="800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06" y="6057900"/>
            <a:ext cx="828675" cy="800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524" y="5505449"/>
            <a:ext cx="828675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0080" y="4287156"/>
            <a:ext cx="828675" cy="80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3094263"/>
            <a:ext cx="828675" cy="800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70756"/>
            <a:ext cx="828675" cy="800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9462" y="1409700"/>
            <a:ext cx="828675" cy="800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618" y="1143000"/>
            <a:ext cx="828675" cy="800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62" y="1162050"/>
            <a:ext cx="828675" cy="800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8" y="2145392"/>
            <a:ext cx="828675" cy="800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91" y="3886199"/>
            <a:ext cx="828675" cy="800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8" y="5905499"/>
            <a:ext cx="828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70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98697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3. </a:t>
            </a:r>
            <a:r>
              <a:rPr lang="en-US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Reiben </a:t>
            </a: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wir den Käse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90" y="1088571"/>
            <a:ext cx="8289839" cy="5457372"/>
          </a:xfrm>
          <a:effectLst>
            <a:softEdge rad="317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57" y="5754781"/>
            <a:ext cx="1103219" cy="110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18" y="5768564"/>
            <a:ext cx="1103219" cy="1103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" y="3356934"/>
            <a:ext cx="1103219" cy="1103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871" y="2049642"/>
            <a:ext cx="1103219" cy="1103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44" y="5426947"/>
            <a:ext cx="1103219" cy="11032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190" y="2734614"/>
            <a:ext cx="1103219" cy="11032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561" y="332964"/>
            <a:ext cx="1103219" cy="11032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6" y="5636276"/>
            <a:ext cx="1103219" cy="11032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2" y="295483"/>
            <a:ext cx="1103219" cy="11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5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286" y="130629"/>
            <a:ext cx="11063514" cy="16981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4</a:t>
            </a: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. Schneiden wir die Tomaten</a:t>
            </a:r>
            <a:endParaRPr lang="ru-RU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7" y="1407886"/>
            <a:ext cx="7881257" cy="5210628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115" y="0"/>
            <a:ext cx="1103219" cy="1103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5294"/>
            <a:ext cx="1103219" cy="110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875" y="5515295"/>
            <a:ext cx="1103219" cy="1103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130629"/>
            <a:ext cx="1103219" cy="1103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19" y="3023507"/>
            <a:ext cx="828675" cy="800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481" y="3023507"/>
            <a:ext cx="828675" cy="800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97" y="63499"/>
            <a:ext cx="828675" cy="800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339" y="274157"/>
            <a:ext cx="828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5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828" y="130630"/>
            <a:ext cx="10511971" cy="134982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5. Reiben wir </a:t>
            </a:r>
            <a:r>
              <a:rPr lang="en-US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die </a:t>
            </a: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Gurken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84" y="1244925"/>
            <a:ext cx="8186057" cy="5388104"/>
          </a:xfrm>
          <a:effectLst>
            <a:softEdge rad="317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712" y="6179456"/>
            <a:ext cx="828675" cy="8001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75" y="-112322"/>
            <a:ext cx="828675" cy="800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559" y="6194878"/>
            <a:ext cx="828675" cy="800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893" y="4096199"/>
            <a:ext cx="828675" cy="8001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34" y="2270125"/>
            <a:ext cx="828675" cy="8001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138" y="9975"/>
            <a:ext cx="828675" cy="8001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11" y="42635"/>
            <a:ext cx="828675" cy="8001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984" y="1870075"/>
            <a:ext cx="828675" cy="8001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168" y="4097107"/>
            <a:ext cx="828675" cy="8001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93" y="5817507"/>
            <a:ext cx="82867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48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115"/>
            <a:ext cx="10515600" cy="120780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6. </a:t>
            </a:r>
            <a:r>
              <a:rPr lang="en-US" b="1" dirty="0">
                <a:solidFill>
                  <a:srgbClr val="00B050"/>
                </a:solidFill>
                <a:latin typeface="Bookman Old Style" panose="02050604050505020204" pitchFamily="18" charset="0"/>
              </a:rPr>
              <a:t>Reiben wir die </a:t>
            </a: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Olive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1" y="1323923"/>
            <a:ext cx="8708571" cy="5309105"/>
          </a:xfr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15294"/>
            <a:ext cx="1103219" cy="1103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328" y="224265"/>
            <a:ext cx="1103219" cy="11032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" y="2858540"/>
            <a:ext cx="1103219" cy="1103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" y="220704"/>
            <a:ext cx="1103219" cy="11032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89" y="5515293"/>
            <a:ext cx="1103219" cy="11032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045" y="2743065"/>
            <a:ext cx="1103219" cy="110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1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Der Salat ist vertig</a:t>
            </a:r>
            <a:r>
              <a:rPr lang="ru-R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!!!</a:t>
            </a:r>
            <a:br>
              <a:rPr lang="ru-RU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</a:br>
            <a:r>
              <a:rPr lang="en-US" b="1" dirty="0" smtClean="0">
                <a:solidFill>
                  <a:srgbClr val="00B050"/>
                </a:solidFill>
                <a:latin typeface="Bookman Old Style" panose="02050604050505020204" pitchFamily="18" charset="0"/>
              </a:rPr>
              <a:t>Gutten Appetit!</a:t>
            </a:r>
            <a:endParaRPr lang="ru-RU" b="1" dirty="0">
              <a:solidFill>
                <a:srgbClr val="00B05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515" y="1690688"/>
            <a:ext cx="7039428" cy="5167311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97" y="141192"/>
            <a:ext cx="1429406" cy="1348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635" y="501"/>
            <a:ext cx="1429406" cy="1348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5535"/>
            <a:ext cx="1429406" cy="13485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8" y="2620656"/>
            <a:ext cx="1429406" cy="13485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658" y="5315534"/>
            <a:ext cx="1429406" cy="13485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29" y="2828812"/>
            <a:ext cx="1429406" cy="134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64671"/>
      </p:ext>
    </p:extLst>
  </p:cSld>
  <p:clrMapOvr>
    <a:masterClrMapping/>
  </p:clrMapOvr>
</p:sld>
</file>

<file path=ppt/theme/theme1.xml><?xml version="1.0" encoding="utf-8"?>
<a:theme xmlns:a="http://schemas.openxmlformats.org/drawingml/2006/main" name="Глубина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54</TotalTime>
  <Words>51</Words>
  <Application>Microsoft Office PowerPoint</Application>
  <PresentationFormat>Широкоэкранный</PresentationFormat>
  <Paragraphs>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Bookman Old Style</vt:lpstr>
      <vt:lpstr>Corbel</vt:lpstr>
      <vt:lpstr>Глубина</vt:lpstr>
      <vt:lpstr>Salat «Wassermelone»</vt:lpstr>
      <vt:lpstr>1. Schneiden wir Hühnerfleisch</vt:lpstr>
      <vt:lpstr>2. Reiben das Ei, fügen die Mayonnaise und das Salz hinzu</vt:lpstr>
      <vt:lpstr>3. Reiben wir den Käse</vt:lpstr>
      <vt:lpstr>4. Schneiden wir die Tomaten</vt:lpstr>
      <vt:lpstr>5. Reiben wir die Gurken</vt:lpstr>
      <vt:lpstr>6. Reiben wir die Olive</vt:lpstr>
      <vt:lpstr>Der Salat ist vertig!!! Gutten Appetit!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Salat «Wassermelone»</dc:title>
  <dc:creator>user</dc:creator>
  <cp:lastModifiedBy>user</cp:lastModifiedBy>
  <cp:revision>8</cp:revision>
  <dcterms:created xsi:type="dcterms:W3CDTF">2018-12-12T13:01:14Z</dcterms:created>
  <dcterms:modified xsi:type="dcterms:W3CDTF">2018-12-19T17:36:33Z</dcterms:modified>
</cp:coreProperties>
</file>